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3004800" cy="9753600"/>
  <p:notesSz cx="6858000" cy="9144000"/>
  <p:embeddedFontLst>
    <p:embeddedFont>
      <p:font typeface="Avenir" panose="02000503020000020003" pitchFamily="2" charset="0"/>
      <p:regular r:id="rId19"/>
      <p:italic r:id="rId20"/>
    </p:embeddedFont>
    <p:embeddedFont>
      <p:font typeface="Helvetica Neue" panose="02000503000000020004"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gL5k27HUcgvgRT1+QHs9xOWqmq2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200" d="100"/>
          <a:sy n="200" d="100"/>
        </p:scale>
        <p:origin x="-3240" y="-6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660400" y="4292600"/>
            <a:ext cx="11684000" cy="2222500"/>
          </a:xfrm>
          <a:prstGeom prst="rect">
            <a:avLst/>
          </a:prstGeom>
          <a:noFill/>
          <a:ln>
            <a:noFill/>
          </a:ln>
        </p:spPr>
        <p:txBody>
          <a:bodyPr spcFirstLastPara="1" wrap="square" lIns="50800" tIns="50800" rIns="50800" bIns="50800" anchor="t" anchorCtr="0">
            <a:normAutofit/>
          </a:bodyPr>
          <a:lstStyle>
            <a:lvl1pPr lvl="0" algn="l">
              <a:lnSpc>
                <a:spcPct val="100000"/>
              </a:lnSpc>
              <a:spcBef>
                <a:spcPts val="0"/>
              </a:spcBef>
              <a:spcAft>
                <a:spcPts val="0"/>
              </a:spcAft>
              <a:buClr>
                <a:srgbClr val="FFFFFF"/>
              </a:buClr>
              <a:buSzPts val="6200"/>
              <a:buFont typeface="Avenir"/>
              <a:buNone/>
              <a:defRPr sz="62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11" name="Google Shape;11;p18"/>
          <p:cNvSpPr txBox="1">
            <a:spLocks noGrp="1"/>
          </p:cNvSpPr>
          <p:nvPr>
            <p:ph type="body" idx="1"/>
          </p:nvPr>
        </p:nvSpPr>
        <p:spPr>
          <a:xfrm>
            <a:off x="660400" y="3416300"/>
            <a:ext cx="11684000" cy="889000"/>
          </a:xfrm>
          <a:prstGeom prst="rect">
            <a:avLst/>
          </a:prstGeom>
          <a:noFill/>
          <a:ln>
            <a:noFill/>
          </a:ln>
        </p:spPr>
        <p:txBody>
          <a:bodyPr spcFirstLastPara="1" wrap="square" lIns="50800" tIns="50800" rIns="50800" bIns="50800" anchor="b" anchorCtr="0">
            <a:normAutofit/>
          </a:bodyPr>
          <a:lstStyle>
            <a:lvl1pPr marL="457200" lvl="0" indent="-228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1pPr>
            <a:lvl2pPr marL="914400" lvl="1" indent="-228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2pPr>
            <a:lvl3pPr marL="1371600" lvl="2" indent="-228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3pPr>
            <a:lvl4pPr marL="1828800" lvl="3" indent="-228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4pPr>
            <a:lvl5pPr marL="2286000" lvl="4" indent="-228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5pPr>
            <a:lvl6pPr marL="2743200" lvl="5" indent="-331470" algn="l">
              <a:lnSpc>
                <a:spcPct val="100000"/>
              </a:lnSpc>
              <a:spcBef>
                <a:spcPts val="4200"/>
              </a:spcBef>
              <a:spcAft>
                <a:spcPts val="0"/>
              </a:spcAft>
              <a:buSzPts val="1620"/>
              <a:buChar char="•"/>
              <a:defRPr/>
            </a:lvl6pPr>
            <a:lvl7pPr marL="3200400" lvl="6" indent="-331470" algn="l">
              <a:lnSpc>
                <a:spcPct val="100000"/>
              </a:lnSpc>
              <a:spcBef>
                <a:spcPts val="4200"/>
              </a:spcBef>
              <a:spcAft>
                <a:spcPts val="0"/>
              </a:spcAft>
              <a:buSzPts val="1620"/>
              <a:buChar char="•"/>
              <a:defRPr/>
            </a:lvl7pPr>
            <a:lvl8pPr marL="3657600" lvl="7" indent="-331470" algn="l">
              <a:lnSpc>
                <a:spcPct val="100000"/>
              </a:lnSpc>
              <a:spcBef>
                <a:spcPts val="4200"/>
              </a:spcBef>
              <a:spcAft>
                <a:spcPts val="0"/>
              </a:spcAft>
              <a:buSzPts val="1620"/>
              <a:buChar char="•"/>
              <a:defRPr/>
            </a:lvl8pPr>
            <a:lvl9pPr marL="4114800" lvl="8" indent="-331470" algn="l">
              <a:lnSpc>
                <a:spcPct val="100000"/>
              </a:lnSpc>
              <a:spcBef>
                <a:spcPts val="4200"/>
              </a:spcBef>
              <a:spcAft>
                <a:spcPts val="0"/>
              </a:spcAft>
              <a:buSzPts val="1620"/>
              <a:buChar char="•"/>
              <a:defRPr/>
            </a:lvl9pPr>
          </a:lstStyle>
          <a:p>
            <a:endParaRPr/>
          </a:p>
        </p:txBody>
      </p:sp>
      <p:sp>
        <p:nvSpPr>
          <p:cNvPr id="12" name="Google Shape;12;p18"/>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45"/>
        <p:cNvGrpSpPr/>
        <p:nvPr/>
      </p:nvGrpSpPr>
      <p:grpSpPr>
        <a:xfrm>
          <a:off x="0" y="0"/>
          <a:ext cx="0" cy="0"/>
          <a:chOff x="0" y="0"/>
          <a:chExt cx="0" cy="0"/>
        </a:xfrm>
      </p:grpSpPr>
      <p:sp>
        <p:nvSpPr>
          <p:cNvPr id="46" name="Google Shape;46;p27"/>
          <p:cNvSpPr txBox="1">
            <a:spLocks noGrp="1"/>
          </p:cNvSpPr>
          <p:nvPr>
            <p:ph type="body" idx="1"/>
          </p:nvPr>
        </p:nvSpPr>
        <p:spPr>
          <a:xfrm>
            <a:off x="660400" y="1511300"/>
            <a:ext cx="11684000" cy="6718300"/>
          </a:xfrm>
          <a:prstGeom prst="rect">
            <a:avLst/>
          </a:prstGeom>
          <a:noFill/>
          <a:ln>
            <a:noFill/>
          </a:ln>
        </p:spPr>
        <p:txBody>
          <a:bodyPr spcFirstLastPara="1" wrap="square" lIns="50800" tIns="50800" rIns="50800" bIns="50800" anchor="ctr" anchorCtr="0">
            <a:normAutofit/>
          </a:bodyPr>
          <a:lstStyle>
            <a:lvl1pPr marL="457200" lvl="0" indent="-331470" algn="l">
              <a:lnSpc>
                <a:spcPct val="100000"/>
              </a:lnSpc>
              <a:spcBef>
                <a:spcPts val="4200"/>
              </a:spcBef>
              <a:spcAft>
                <a:spcPts val="0"/>
              </a:spcAft>
              <a:buSzPts val="1620"/>
              <a:buChar char="•"/>
              <a:defRPr/>
            </a:lvl1pPr>
            <a:lvl2pPr marL="914400" lvl="1" indent="-331469" algn="l">
              <a:lnSpc>
                <a:spcPct val="100000"/>
              </a:lnSpc>
              <a:spcBef>
                <a:spcPts val="4200"/>
              </a:spcBef>
              <a:spcAft>
                <a:spcPts val="0"/>
              </a:spcAft>
              <a:buSzPts val="1620"/>
              <a:buChar char="•"/>
              <a:defRPr/>
            </a:lvl2pPr>
            <a:lvl3pPr marL="1371600" lvl="2" indent="-331469" algn="l">
              <a:lnSpc>
                <a:spcPct val="100000"/>
              </a:lnSpc>
              <a:spcBef>
                <a:spcPts val="4200"/>
              </a:spcBef>
              <a:spcAft>
                <a:spcPts val="0"/>
              </a:spcAft>
              <a:buSzPts val="1620"/>
              <a:buChar char="•"/>
              <a:defRPr/>
            </a:lvl3pPr>
            <a:lvl4pPr marL="1828800" lvl="3" indent="-331469" algn="l">
              <a:lnSpc>
                <a:spcPct val="100000"/>
              </a:lnSpc>
              <a:spcBef>
                <a:spcPts val="4200"/>
              </a:spcBef>
              <a:spcAft>
                <a:spcPts val="0"/>
              </a:spcAft>
              <a:buSzPts val="1620"/>
              <a:buChar char="•"/>
              <a:defRPr/>
            </a:lvl4pPr>
            <a:lvl5pPr marL="2286000" lvl="4" indent="-331470" algn="l">
              <a:lnSpc>
                <a:spcPct val="100000"/>
              </a:lnSpc>
              <a:spcBef>
                <a:spcPts val="4200"/>
              </a:spcBef>
              <a:spcAft>
                <a:spcPts val="0"/>
              </a:spcAft>
              <a:buSzPts val="1620"/>
              <a:buChar char="•"/>
              <a:defRPr/>
            </a:lvl5pPr>
            <a:lvl6pPr marL="2743200" lvl="5" indent="-331470" algn="l">
              <a:lnSpc>
                <a:spcPct val="100000"/>
              </a:lnSpc>
              <a:spcBef>
                <a:spcPts val="4200"/>
              </a:spcBef>
              <a:spcAft>
                <a:spcPts val="0"/>
              </a:spcAft>
              <a:buSzPts val="1620"/>
              <a:buChar char="•"/>
              <a:defRPr/>
            </a:lvl6pPr>
            <a:lvl7pPr marL="3200400" lvl="6" indent="-331470" algn="l">
              <a:lnSpc>
                <a:spcPct val="100000"/>
              </a:lnSpc>
              <a:spcBef>
                <a:spcPts val="4200"/>
              </a:spcBef>
              <a:spcAft>
                <a:spcPts val="0"/>
              </a:spcAft>
              <a:buSzPts val="1620"/>
              <a:buChar char="•"/>
              <a:defRPr/>
            </a:lvl7pPr>
            <a:lvl8pPr marL="3657600" lvl="7" indent="-331470" algn="l">
              <a:lnSpc>
                <a:spcPct val="100000"/>
              </a:lnSpc>
              <a:spcBef>
                <a:spcPts val="4200"/>
              </a:spcBef>
              <a:spcAft>
                <a:spcPts val="0"/>
              </a:spcAft>
              <a:buSzPts val="1620"/>
              <a:buChar char="•"/>
              <a:defRPr/>
            </a:lvl8pPr>
            <a:lvl9pPr marL="4114800" lvl="8" indent="-331470" algn="l">
              <a:lnSpc>
                <a:spcPct val="100000"/>
              </a:lnSpc>
              <a:spcBef>
                <a:spcPts val="4200"/>
              </a:spcBef>
              <a:spcAft>
                <a:spcPts val="0"/>
              </a:spcAft>
              <a:buSzPts val="1620"/>
              <a:buChar char="•"/>
              <a:defRPr/>
            </a:lvl9pPr>
          </a:lstStyle>
          <a:p>
            <a:endParaRPr/>
          </a:p>
        </p:txBody>
      </p:sp>
      <p:sp>
        <p:nvSpPr>
          <p:cNvPr id="47" name="Google Shape;47;p27"/>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48"/>
        <p:cNvGrpSpPr/>
        <p:nvPr/>
      </p:nvGrpSpPr>
      <p:grpSpPr>
        <a:xfrm>
          <a:off x="0" y="0"/>
          <a:ext cx="0" cy="0"/>
          <a:chOff x="0" y="0"/>
          <a:chExt cx="0" cy="0"/>
        </a:xfrm>
      </p:grpSpPr>
      <p:sp>
        <p:nvSpPr>
          <p:cNvPr id="49" name="Google Shape;49;p28"/>
          <p:cNvSpPr>
            <a:spLocks noGrp="1"/>
          </p:cNvSpPr>
          <p:nvPr>
            <p:ph type="pic" idx="2"/>
          </p:nvPr>
        </p:nvSpPr>
        <p:spPr>
          <a:xfrm>
            <a:off x="6300089" y="4564106"/>
            <a:ext cx="7556501" cy="5224775"/>
          </a:xfrm>
          <a:prstGeom prst="rect">
            <a:avLst/>
          </a:prstGeom>
          <a:noFill/>
          <a:ln>
            <a:noFill/>
          </a:ln>
        </p:spPr>
      </p:sp>
      <p:sp>
        <p:nvSpPr>
          <p:cNvPr id="50" name="Google Shape;50;p28"/>
          <p:cNvSpPr>
            <a:spLocks noGrp="1"/>
          </p:cNvSpPr>
          <p:nvPr>
            <p:ph type="pic" idx="3"/>
          </p:nvPr>
        </p:nvSpPr>
        <p:spPr>
          <a:xfrm>
            <a:off x="6502400" y="-881415"/>
            <a:ext cx="6821383" cy="6827867"/>
          </a:xfrm>
          <a:prstGeom prst="rect">
            <a:avLst/>
          </a:prstGeom>
          <a:noFill/>
          <a:ln>
            <a:noFill/>
          </a:ln>
        </p:spPr>
      </p:sp>
      <p:sp>
        <p:nvSpPr>
          <p:cNvPr id="51" name="Google Shape;51;p28"/>
          <p:cNvSpPr>
            <a:spLocks noGrp="1"/>
          </p:cNvSpPr>
          <p:nvPr>
            <p:ph type="pic" idx="4"/>
          </p:nvPr>
        </p:nvSpPr>
        <p:spPr>
          <a:xfrm>
            <a:off x="-2540000" y="-114300"/>
            <a:ext cx="9182100" cy="9969500"/>
          </a:xfrm>
          <a:prstGeom prst="rect">
            <a:avLst/>
          </a:prstGeom>
          <a:noFill/>
          <a:ln>
            <a:noFill/>
          </a:ln>
        </p:spPr>
      </p:sp>
      <p:sp>
        <p:nvSpPr>
          <p:cNvPr id="52" name="Google Shape;52;p28"/>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3"/>
        <p:cNvGrpSpPr/>
        <p:nvPr/>
      </p:nvGrpSpPr>
      <p:grpSpPr>
        <a:xfrm>
          <a:off x="0" y="0"/>
          <a:ext cx="0" cy="0"/>
          <a:chOff x="0" y="0"/>
          <a:chExt cx="0" cy="0"/>
        </a:xfrm>
      </p:grpSpPr>
      <p:sp>
        <p:nvSpPr>
          <p:cNvPr id="54" name="Google Shape;54;p29"/>
          <p:cNvSpPr txBox="1">
            <a:spLocks noGrp="1"/>
          </p:cNvSpPr>
          <p:nvPr>
            <p:ph type="body" idx="1"/>
          </p:nvPr>
        </p:nvSpPr>
        <p:spPr>
          <a:xfrm>
            <a:off x="1270000" y="6362700"/>
            <a:ext cx="10464800" cy="520700"/>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54D7FE"/>
              </a:buClr>
              <a:buSzPts val="2400"/>
              <a:buFont typeface="Avenir"/>
              <a:buNone/>
              <a:defRPr sz="2400" cap="none">
                <a:solidFill>
                  <a:srgbClr val="54D7FE"/>
                </a:solidFill>
              </a:defRPr>
            </a:lvl1pPr>
            <a:lvl2pPr marL="914400" lvl="1" indent="-331469" algn="l">
              <a:lnSpc>
                <a:spcPct val="100000"/>
              </a:lnSpc>
              <a:spcBef>
                <a:spcPts val="4200"/>
              </a:spcBef>
              <a:spcAft>
                <a:spcPts val="0"/>
              </a:spcAft>
              <a:buSzPts val="1620"/>
              <a:buChar char="•"/>
              <a:defRPr/>
            </a:lvl2pPr>
            <a:lvl3pPr marL="1371600" lvl="2" indent="-331469" algn="l">
              <a:lnSpc>
                <a:spcPct val="100000"/>
              </a:lnSpc>
              <a:spcBef>
                <a:spcPts val="4200"/>
              </a:spcBef>
              <a:spcAft>
                <a:spcPts val="0"/>
              </a:spcAft>
              <a:buSzPts val="1620"/>
              <a:buChar char="•"/>
              <a:defRPr/>
            </a:lvl3pPr>
            <a:lvl4pPr marL="1828800" lvl="3" indent="-331469" algn="l">
              <a:lnSpc>
                <a:spcPct val="100000"/>
              </a:lnSpc>
              <a:spcBef>
                <a:spcPts val="4200"/>
              </a:spcBef>
              <a:spcAft>
                <a:spcPts val="0"/>
              </a:spcAft>
              <a:buSzPts val="1620"/>
              <a:buChar char="•"/>
              <a:defRPr/>
            </a:lvl4pPr>
            <a:lvl5pPr marL="2286000" lvl="4" indent="-331470" algn="l">
              <a:lnSpc>
                <a:spcPct val="100000"/>
              </a:lnSpc>
              <a:spcBef>
                <a:spcPts val="4200"/>
              </a:spcBef>
              <a:spcAft>
                <a:spcPts val="0"/>
              </a:spcAft>
              <a:buSzPts val="1620"/>
              <a:buChar char="•"/>
              <a:defRPr/>
            </a:lvl5pPr>
            <a:lvl6pPr marL="2743200" lvl="5" indent="-331470" algn="l">
              <a:lnSpc>
                <a:spcPct val="100000"/>
              </a:lnSpc>
              <a:spcBef>
                <a:spcPts val="4200"/>
              </a:spcBef>
              <a:spcAft>
                <a:spcPts val="0"/>
              </a:spcAft>
              <a:buSzPts val="1620"/>
              <a:buChar char="•"/>
              <a:defRPr/>
            </a:lvl6pPr>
            <a:lvl7pPr marL="3200400" lvl="6" indent="-331470" algn="l">
              <a:lnSpc>
                <a:spcPct val="100000"/>
              </a:lnSpc>
              <a:spcBef>
                <a:spcPts val="4200"/>
              </a:spcBef>
              <a:spcAft>
                <a:spcPts val="0"/>
              </a:spcAft>
              <a:buSzPts val="1620"/>
              <a:buChar char="•"/>
              <a:defRPr/>
            </a:lvl7pPr>
            <a:lvl8pPr marL="3657600" lvl="7" indent="-331470" algn="l">
              <a:lnSpc>
                <a:spcPct val="100000"/>
              </a:lnSpc>
              <a:spcBef>
                <a:spcPts val="4200"/>
              </a:spcBef>
              <a:spcAft>
                <a:spcPts val="0"/>
              </a:spcAft>
              <a:buSzPts val="1620"/>
              <a:buChar char="•"/>
              <a:defRPr/>
            </a:lvl8pPr>
            <a:lvl9pPr marL="4114800" lvl="8" indent="-331470" algn="l">
              <a:lnSpc>
                <a:spcPct val="100000"/>
              </a:lnSpc>
              <a:spcBef>
                <a:spcPts val="4200"/>
              </a:spcBef>
              <a:spcAft>
                <a:spcPts val="0"/>
              </a:spcAft>
              <a:buSzPts val="1620"/>
              <a:buChar char="•"/>
              <a:defRPr/>
            </a:lvl9pPr>
          </a:lstStyle>
          <a:p>
            <a:endParaRPr/>
          </a:p>
        </p:txBody>
      </p:sp>
      <p:sp>
        <p:nvSpPr>
          <p:cNvPr id="55" name="Google Shape;55;p29"/>
          <p:cNvSpPr txBox="1">
            <a:spLocks noGrp="1"/>
          </p:cNvSpPr>
          <p:nvPr>
            <p:ph type="body" idx="2"/>
          </p:nvPr>
        </p:nvSpPr>
        <p:spPr>
          <a:xfrm>
            <a:off x="1270000" y="4248150"/>
            <a:ext cx="10464800" cy="723900"/>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FFFFFF"/>
              </a:buClr>
              <a:buSzPts val="1800"/>
              <a:buNone/>
              <a:defRPr/>
            </a:lvl1pPr>
            <a:lvl2pPr marL="914400" lvl="1" indent="-331469" algn="l">
              <a:lnSpc>
                <a:spcPct val="100000"/>
              </a:lnSpc>
              <a:spcBef>
                <a:spcPts val="4200"/>
              </a:spcBef>
              <a:spcAft>
                <a:spcPts val="0"/>
              </a:spcAft>
              <a:buSzPts val="1620"/>
              <a:buChar char="•"/>
              <a:defRPr/>
            </a:lvl2pPr>
            <a:lvl3pPr marL="1371600" lvl="2" indent="-331469" algn="l">
              <a:lnSpc>
                <a:spcPct val="100000"/>
              </a:lnSpc>
              <a:spcBef>
                <a:spcPts val="4200"/>
              </a:spcBef>
              <a:spcAft>
                <a:spcPts val="0"/>
              </a:spcAft>
              <a:buSzPts val="1620"/>
              <a:buChar char="•"/>
              <a:defRPr/>
            </a:lvl3pPr>
            <a:lvl4pPr marL="1828800" lvl="3" indent="-331469" algn="l">
              <a:lnSpc>
                <a:spcPct val="100000"/>
              </a:lnSpc>
              <a:spcBef>
                <a:spcPts val="4200"/>
              </a:spcBef>
              <a:spcAft>
                <a:spcPts val="0"/>
              </a:spcAft>
              <a:buSzPts val="1620"/>
              <a:buChar char="•"/>
              <a:defRPr/>
            </a:lvl4pPr>
            <a:lvl5pPr marL="2286000" lvl="4" indent="-331470" algn="l">
              <a:lnSpc>
                <a:spcPct val="100000"/>
              </a:lnSpc>
              <a:spcBef>
                <a:spcPts val="4200"/>
              </a:spcBef>
              <a:spcAft>
                <a:spcPts val="0"/>
              </a:spcAft>
              <a:buSzPts val="1620"/>
              <a:buChar char="•"/>
              <a:defRPr/>
            </a:lvl5pPr>
            <a:lvl6pPr marL="2743200" lvl="5" indent="-331470" algn="l">
              <a:lnSpc>
                <a:spcPct val="100000"/>
              </a:lnSpc>
              <a:spcBef>
                <a:spcPts val="4200"/>
              </a:spcBef>
              <a:spcAft>
                <a:spcPts val="0"/>
              </a:spcAft>
              <a:buSzPts val="1620"/>
              <a:buChar char="•"/>
              <a:defRPr/>
            </a:lvl6pPr>
            <a:lvl7pPr marL="3200400" lvl="6" indent="-331470" algn="l">
              <a:lnSpc>
                <a:spcPct val="100000"/>
              </a:lnSpc>
              <a:spcBef>
                <a:spcPts val="4200"/>
              </a:spcBef>
              <a:spcAft>
                <a:spcPts val="0"/>
              </a:spcAft>
              <a:buSzPts val="1620"/>
              <a:buChar char="•"/>
              <a:defRPr/>
            </a:lvl7pPr>
            <a:lvl8pPr marL="3657600" lvl="7" indent="-331470" algn="l">
              <a:lnSpc>
                <a:spcPct val="100000"/>
              </a:lnSpc>
              <a:spcBef>
                <a:spcPts val="4200"/>
              </a:spcBef>
              <a:spcAft>
                <a:spcPts val="0"/>
              </a:spcAft>
              <a:buSzPts val="1620"/>
              <a:buChar char="•"/>
              <a:defRPr/>
            </a:lvl8pPr>
            <a:lvl9pPr marL="4114800" lvl="8" indent="-331470" algn="l">
              <a:lnSpc>
                <a:spcPct val="100000"/>
              </a:lnSpc>
              <a:spcBef>
                <a:spcPts val="4200"/>
              </a:spcBef>
              <a:spcAft>
                <a:spcPts val="0"/>
              </a:spcAft>
              <a:buSzPts val="1620"/>
              <a:buChar char="•"/>
              <a:defRPr/>
            </a:lvl9pPr>
          </a:lstStyle>
          <a:p>
            <a:endParaRPr/>
          </a:p>
        </p:txBody>
      </p:sp>
      <p:sp>
        <p:nvSpPr>
          <p:cNvPr id="56" name="Google Shape;56;p29"/>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hoto">
  <p:cSld name="Quote Photo">
    <p:spTree>
      <p:nvGrpSpPr>
        <p:cNvPr id="1" name="Shape 57"/>
        <p:cNvGrpSpPr/>
        <p:nvPr/>
      </p:nvGrpSpPr>
      <p:grpSpPr>
        <a:xfrm>
          <a:off x="0" y="0"/>
          <a:ext cx="0" cy="0"/>
          <a:chOff x="0" y="0"/>
          <a:chExt cx="0" cy="0"/>
        </a:xfrm>
      </p:grpSpPr>
      <p:sp>
        <p:nvSpPr>
          <p:cNvPr id="58" name="Google Shape;58;p30"/>
          <p:cNvSpPr txBox="1">
            <a:spLocks noGrp="1"/>
          </p:cNvSpPr>
          <p:nvPr>
            <p:ph type="body" idx="1"/>
          </p:nvPr>
        </p:nvSpPr>
        <p:spPr>
          <a:xfrm>
            <a:off x="1270000" y="2959100"/>
            <a:ext cx="10464800" cy="520700"/>
          </a:xfrm>
          <a:prstGeom prst="rect">
            <a:avLst/>
          </a:prstGeom>
          <a:noFill/>
          <a:ln>
            <a:noFill/>
          </a:ln>
        </p:spPr>
        <p:txBody>
          <a:bodyPr spcFirstLastPara="1" wrap="square" lIns="50800" tIns="50800" rIns="50800" bIns="50800" anchor="t" anchorCtr="0">
            <a:spAutoFit/>
          </a:bodyPr>
          <a:lstStyle>
            <a:lvl1pPr marL="457200" lvl="0" indent="-228600" algn="ctr">
              <a:lnSpc>
                <a:spcPct val="100000"/>
              </a:lnSpc>
              <a:spcBef>
                <a:spcPts val="0"/>
              </a:spcBef>
              <a:spcAft>
                <a:spcPts val="0"/>
              </a:spcAft>
              <a:buClr>
                <a:srgbClr val="54D7FE"/>
              </a:buClr>
              <a:buSzPts val="2400"/>
              <a:buFont typeface="Avenir"/>
              <a:buNone/>
              <a:defRPr sz="2400" cap="none">
                <a:solidFill>
                  <a:srgbClr val="54D7FE"/>
                </a:solidFill>
              </a:defRPr>
            </a:lvl1pPr>
            <a:lvl2pPr marL="914400" lvl="1" indent="-331469" algn="l">
              <a:lnSpc>
                <a:spcPct val="100000"/>
              </a:lnSpc>
              <a:spcBef>
                <a:spcPts val="4200"/>
              </a:spcBef>
              <a:spcAft>
                <a:spcPts val="0"/>
              </a:spcAft>
              <a:buSzPts val="1620"/>
              <a:buChar char="•"/>
              <a:defRPr/>
            </a:lvl2pPr>
            <a:lvl3pPr marL="1371600" lvl="2" indent="-331469" algn="l">
              <a:lnSpc>
                <a:spcPct val="100000"/>
              </a:lnSpc>
              <a:spcBef>
                <a:spcPts val="4200"/>
              </a:spcBef>
              <a:spcAft>
                <a:spcPts val="0"/>
              </a:spcAft>
              <a:buSzPts val="1620"/>
              <a:buChar char="•"/>
              <a:defRPr/>
            </a:lvl3pPr>
            <a:lvl4pPr marL="1828800" lvl="3" indent="-331469" algn="l">
              <a:lnSpc>
                <a:spcPct val="100000"/>
              </a:lnSpc>
              <a:spcBef>
                <a:spcPts val="4200"/>
              </a:spcBef>
              <a:spcAft>
                <a:spcPts val="0"/>
              </a:spcAft>
              <a:buSzPts val="1620"/>
              <a:buChar char="•"/>
              <a:defRPr/>
            </a:lvl4pPr>
            <a:lvl5pPr marL="2286000" lvl="4" indent="-331470" algn="l">
              <a:lnSpc>
                <a:spcPct val="100000"/>
              </a:lnSpc>
              <a:spcBef>
                <a:spcPts val="4200"/>
              </a:spcBef>
              <a:spcAft>
                <a:spcPts val="0"/>
              </a:spcAft>
              <a:buSzPts val="1620"/>
              <a:buChar char="•"/>
              <a:defRPr/>
            </a:lvl5pPr>
            <a:lvl6pPr marL="2743200" lvl="5" indent="-331470" algn="l">
              <a:lnSpc>
                <a:spcPct val="100000"/>
              </a:lnSpc>
              <a:spcBef>
                <a:spcPts val="4200"/>
              </a:spcBef>
              <a:spcAft>
                <a:spcPts val="0"/>
              </a:spcAft>
              <a:buSzPts val="1620"/>
              <a:buChar char="•"/>
              <a:defRPr/>
            </a:lvl6pPr>
            <a:lvl7pPr marL="3200400" lvl="6" indent="-331470" algn="l">
              <a:lnSpc>
                <a:spcPct val="100000"/>
              </a:lnSpc>
              <a:spcBef>
                <a:spcPts val="4200"/>
              </a:spcBef>
              <a:spcAft>
                <a:spcPts val="0"/>
              </a:spcAft>
              <a:buSzPts val="1620"/>
              <a:buChar char="•"/>
              <a:defRPr/>
            </a:lvl7pPr>
            <a:lvl8pPr marL="3657600" lvl="7" indent="-331470" algn="l">
              <a:lnSpc>
                <a:spcPct val="100000"/>
              </a:lnSpc>
              <a:spcBef>
                <a:spcPts val="4200"/>
              </a:spcBef>
              <a:spcAft>
                <a:spcPts val="0"/>
              </a:spcAft>
              <a:buSzPts val="1620"/>
              <a:buChar char="•"/>
              <a:defRPr/>
            </a:lvl8pPr>
            <a:lvl9pPr marL="4114800" lvl="8" indent="-331470" algn="l">
              <a:lnSpc>
                <a:spcPct val="100000"/>
              </a:lnSpc>
              <a:spcBef>
                <a:spcPts val="4200"/>
              </a:spcBef>
              <a:spcAft>
                <a:spcPts val="0"/>
              </a:spcAft>
              <a:buSzPts val="1620"/>
              <a:buChar char="•"/>
              <a:defRPr/>
            </a:lvl9pPr>
          </a:lstStyle>
          <a:p>
            <a:endParaRPr/>
          </a:p>
        </p:txBody>
      </p:sp>
      <p:sp>
        <p:nvSpPr>
          <p:cNvPr id="59" name="Google Shape;59;p30"/>
          <p:cNvSpPr txBox="1">
            <a:spLocks noGrp="1"/>
          </p:cNvSpPr>
          <p:nvPr>
            <p:ph type="body" idx="2"/>
          </p:nvPr>
        </p:nvSpPr>
        <p:spPr>
          <a:xfrm>
            <a:off x="1270000" y="1346200"/>
            <a:ext cx="10464800" cy="723900"/>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FFFFFF"/>
              </a:buClr>
              <a:buSzPts val="1800"/>
              <a:buNone/>
              <a:defRPr/>
            </a:lvl1pPr>
            <a:lvl2pPr marL="914400" lvl="1" indent="-331469" algn="l">
              <a:lnSpc>
                <a:spcPct val="100000"/>
              </a:lnSpc>
              <a:spcBef>
                <a:spcPts val="4200"/>
              </a:spcBef>
              <a:spcAft>
                <a:spcPts val="0"/>
              </a:spcAft>
              <a:buSzPts val="1620"/>
              <a:buChar char="•"/>
              <a:defRPr/>
            </a:lvl2pPr>
            <a:lvl3pPr marL="1371600" lvl="2" indent="-331469" algn="l">
              <a:lnSpc>
                <a:spcPct val="100000"/>
              </a:lnSpc>
              <a:spcBef>
                <a:spcPts val="4200"/>
              </a:spcBef>
              <a:spcAft>
                <a:spcPts val="0"/>
              </a:spcAft>
              <a:buSzPts val="1620"/>
              <a:buChar char="•"/>
              <a:defRPr/>
            </a:lvl3pPr>
            <a:lvl4pPr marL="1828800" lvl="3" indent="-331469" algn="l">
              <a:lnSpc>
                <a:spcPct val="100000"/>
              </a:lnSpc>
              <a:spcBef>
                <a:spcPts val="4200"/>
              </a:spcBef>
              <a:spcAft>
                <a:spcPts val="0"/>
              </a:spcAft>
              <a:buSzPts val="1620"/>
              <a:buChar char="•"/>
              <a:defRPr/>
            </a:lvl4pPr>
            <a:lvl5pPr marL="2286000" lvl="4" indent="-331470" algn="l">
              <a:lnSpc>
                <a:spcPct val="100000"/>
              </a:lnSpc>
              <a:spcBef>
                <a:spcPts val="4200"/>
              </a:spcBef>
              <a:spcAft>
                <a:spcPts val="0"/>
              </a:spcAft>
              <a:buSzPts val="1620"/>
              <a:buChar char="•"/>
              <a:defRPr/>
            </a:lvl5pPr>
            <a:lvl6pPr marL="2743200" lvl="5" indent="-331470" algn="l">
              <a:lnSpc>
                <a:spcPct val="100000"/>
              </a:lnSpc>
              <a:spcBef>
                <a:spcPts val="4200"/>
              </a:spcBef>
              <a:spcAft>
                <a:spcPts val="0"/>
              </a:spcAft>
              <a:buSzPts val="1620"/>
              <a:buChar char="•"/>
              <a:defRPr/>
            </a:lvl6pPr>
            <a:lvl7pPr marL="3200400" lvl="6" indent="-331470" algn="l">
              <a:lnSpc>
                <a:spcPct val="100000"/>
              </a:lnSpc>
              <a:spcBef>
                <a:spcPts val="4200"/>
              </a:spcBef>
              <a:spcAft>
                <a:spcPts val="0"/>
              </a:spcAft>
              <a:buSzPts val="1620"/>
              <a:buChar char="•"/>
              <a:defRPr/>
            </a:lvl7pPr>
            <a:lvl8pPr marL="3657600" lvl="7" indent="-331470" algn="l">
              <a:lnSpc>
                <a:spcPct val="100000"/>
              </a:lnSpc>
              <a:spcBef>
                <a:spcPts val="4200"/>
              </a:spcBef>
              <a:spcAft>
                <a:spcPts val="0"/>
              </a:spcAft>
              <a:buSzPts val="1620"/>
              <a:buChar char="•"/>
              <a:defRPr/>
            </a:lvl8pPr>
            <a:lvl9pPr marL="4114800" lvl="8" indent="-331470" algn="l">
              <a:lnSpc>
                <a:spcPct val="100000"/>
              </a:lnSpc>
              <a:spcBef>
                <a:spcPts val="4200"/>
              </a:spcBef>
              <a:spcAft>
                <a:spcPts val="0"/>
              </a:spcAft>
              <a:buSzPts val="1620"/>
              <a:buChar char="•"/>
              <a:defRPr/>
            </a:lvl9pPr>
          </a:lstStyle>
          <a:p>
            <a:endParaRPr/>
          </a:p>
        </p:txBody>
      </p:sp>
      <p:sp>
        <p:nvSpPr>
          <p:cNvPr id="60" name="Google Shape;60;p30"/>
          <p:cNvSpPr>
            <a:spLocks noGrp="1"/>
          </p:cNvSpPr>
          <p:nvPr>
            <p:ph type="pic" idx="3"/>
          </p:nvPr>
        </p:nvSpPr>
        <p:spPr>
          <a:xfrm>
            <a:off x="0" y="3570816"/>
            <a:ext cx="13128426" cy="7150101"/>
          </a:xfrm>
          <a:prstGeom prst="rect">
            <a:avLst/>
          </a:prstGeom>
          <a:noFill/>
          <a:ln>
            <a:noFill/>
          </a:ln>
        </p:spPr>
      </p:sp>
      <p:sp>
        <p:nvSpPr>
          <p:cNvPr id="61" name="Google Shape;61;p30"/>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62"/>
        <p:cNvGrpSpPr/>
        <p:nvPr/>
      </p:nvGrpSpPr>
      <p:grpSpPr>
        <a:xfrm>
          <a:off x="0" y="0"/>
          <a:ext cx="0" cy="0"/>
          <a:chOff x="0" y="0"/>
          <a:chExt cx="0" cy="0"/>
        </a:xfrm>
      </p:grpSpPr>
      <p:sp>
        <p:nvSpPr>
          <p:cNvPr id="63" name="Google Shape;63;p31"/>
          <p:cNvSpPr>
            <a:spLocks noGrp="1"/>
          </p:cNvSpPr>
          <p:nvPr>
            <p:ph type="pic" idx="2"/>
          </p:nvPr>
        </p:nvSpPr>
        <p:spPr>
          <a:xfrm>
            <a:off x="-594281" y="-25301"/>
            <a:ext cx="14181306" cy="9805360"/>
          </a:xfrm>
          <a:prstGeom prst="rect">
            <a:avLst/>
          </a:prstGeom>
          <a:noFill/>
          <a:ln>
            <a:noFill/>
          </a:ln>
        </p:spPr>
      </p:sp>
      <p:sp>
        <p:nvSpPr>
          <p:cNvPr id="64" name="Google Shape;64;p31"/>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op" type="tx">
  <p:cSld name="TITLE_AND_BODY">
    <p:spTree>
      <p:nvGrpSpPr>
        <p:cNvPr id="1" name="Shape 13"/>
        <p:cNvGrpSpPr/>
        <p:nvPr/>
      </p:nvGrpSpPr>
      <p:grpSpPr>
        <a:xfrm>
          <a:off x="0" y="0"/>
          <a:ext cx="0" cy="0"/>
          <a:chOff x="0" y="0"/>
          <a:chExt cx="0" cy="0"/>
        </a:xfrm>
      </p:grpSpPr>
      <p:sp>
        <p:nvSpPr>
          <p:cNvPr id="14" name="Google Shape;14;p19"/>
          <p:cNvSpPr txBox="1">
            <a:spLocks noGrp="1"/>
          </p:cNvSpPr>
          <p:nvPr>
            <p:ph type="title"/>
          </p:nvPr>
        </p:nvSpPr>
        <p:spPr>
          <a:xfrm>
            <a:off x="660400" y="609600"/>
            <a:ext cx="11684000" cy="1422400"/>
          </a:xfrm>
          <a:prstGeom prst="rect">
            <a:avLst/>
          </a:prstGeom>
          <a:noFill/>
          <a:ln>
            <a:noFill/>
          </a:ln>
        </p:spPr>
        <p:txBody>
          <a:bodyPr spcFirstLastPara="1" wrap="square" lIns="50800" tIns="50800" rIns="50800" bIns="50800" anchor="t"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15" name="Google Shape;15;p19"/>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6"/>
        <p:cNvGrpSpPr/>
        <p:nvPr/>
      </p:nvGrpSpPr>
      <p:grpSpPr>
        <a:xfrm>
          <a:off x="0" y="0"/>
          <a:ext cx="0" cy="0"/>
          <a:chOff x="0" y="0"/>
          <a:chExt cx="0" cy="0"/>
        </a:xfrm>
      </p:grpSpPr>
      <p:sp>
        <p:nvSpPr>
          <p:cNvPr id="17" name="Google Shape;17;p20"/>
          <p:cNvSpPr>
            <a:spLocks noGrp="1"/>
          </p:cNvSpPr>
          <p:nvPr>
            <p:ph type="pic" idx="2"/>
          </p:nvPr>
        </p:nvSpPr>
        <p:spPr>
          <a:xfrm>
            <a:off x="4864100" y="-38100"/>
            <a:ext cx="9782402" cy="9794479"/>
          </a:xfrm>
          <a:prstGeom prst="rect">
            <a:avLst/>
          </a:prstGeom>
          <a:noFill/>
          <a:ln>
            <a:noFill/>
          </a:ln>
        </p:spPr>
      </p:sp>
      <p:sp>
        <p:nvSpPr>
          <p:cNvPr id="18" name="Google Shape;18;p20"/>
          <p:cNvSpPr txBox="1">
            <a:spLocks noGrp="1"/>
          </p:cNvSpPr>
          <p:nvPr>
            <p:ph type="title"/>
          </p:nvPr>
        </p:nvSpPr>
        <p:spPr>
          <a:xfrm>
            <a:off x="660400" y="609600"/>
            <a:ext cx="5080000" cy="1854200"/>
          </a:xfrm>
          <a:prstGeom prst="rect">
            <a:avLst/>
          </a:prstGeom>
          <a:noFill/>
          <a:ln>
            <a:noFill/>
          </a:ln>
        </p:spPr>
        <p:txBody>
          <a:bodyPr spcFirstLastPara="1" wrap="square" lIns="50800" tIns="50800" rIns="50800" bIns="50800" anchor="t"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19" name="Google Shape;19;p20"/>
          <p:cNvSpPr txBox="1">
            <a:spLocks noGrp="1"/>
          </p:cNvSpPr>
          <p:nvPr>
            <p:ph type="body" idx="1"/>
          </p:nvPr>
        </p:nvSpPr>
        <p:spPr>
          <a:xfrm>
            <a:off x="660400" y="2819400"/>
            <a:ext cx="5080000" cy="6057900"/>
          </a:xfrm>
          <a:prstGeom prst="rect">
            <a:avLst/>
          </a:prstGeom>
          <a:noFill/>
          <a:ln>
            <a:noFill/>
          </a:ln>
        </p:spPr>
        <p:txBody>
          <a:bodyPr spcFirstLastPara="1" wrap="square" lIns="50800" tIns="50800" rIns="50800" bIns="50800" anchor="ctr" anchorCtr="0">
            <a:normAutofit/>
          </a:bodyPr>
          <a:lstStyle>
            <a:lvl1pPr marL="457200" lvl="0" indent="-400050" algn="l">
              <a:lnSpc>
                <a:spcPct val="100000"/>
              </a:lnSpc>
              <a:spcBef>
                <a:spcPts val="3200"/>
              </a:spcBef>
              <a:spcAft>
                <a:spcPts val="0"/>
              </a:spcAft>
              <a:buSzPts val="2700"/>
              <a:buFont typeface="Avenir"/>
              <a:buChar char="•"/>
              <a:defRPr sz="3000"/>
            </a:lvl1pPr>
            <a:lvl2pPr marL="914400" lvl="1" indent="-400050" algn="l">
              <a:lnSpc>
                <a:spcPct val="100000"/>
              </a:lnSpc>
              <a:spcBef>
                <a:spcPts val="3200"/>
              </a:spcBef>
              <a:spcAft>
                <a:spcPts val="0"/>
              </a:spcAft>
              <a:buSzPts val="2700"/>
              <a:buFont typeface="Avenir"/>
              <a:buChar char="•"/>
              <a:defRPr sz="3000"/>
            </a:lvl2pPr>
            <a:lvl3pPr marL="1371600" lvl="2" indent="-400050" algn="l">
              <a:lnSpc>
                <a:spcPct val="100000"/>
              </a:lnSpc>
              <a:spcBef>
                <a:spcPts val="3200"/>
              </a:spcBef>
              <a:spcAft>
                <a:spcPts val="0"/>
              </a:spcAft>
              <a:buSzPts val="2700"/>
              <a:buFont typeface="Avenir"/>
              <a:buChar char="•"/>
              <a:defRPr sz="3000"/>
            </a:lvl3pPr>
            <a:lvl4pPr marL="1828800" lvl="3" indent="-400050" algn="l">
              <a:lnSpc>
                <a:spcPct val="100000"/>
              </a:lnSpc>
              <a:spcBef>
                <a:spcPts val="3200"/>
              </a:spcBef>
              <a:spcAft>
                <a:spcPts val="0"/>
              </a:spcAft>
              <a:buSzPts val="2700"/>
              <a:buFont typeface="Avenir"/>
              <a:buChar char="•"/>
              <a:defRPr sz="3000"/>
            </a:lvl4pPr>
            <a:lvl5pPr marL="2286000" lvl="4" indent="-400050" algn="l">
              <a:lnSpc>
                <a:spcPct val="100000"/>
              </a:lnSpc>
              <a:spcBef>
                <a:spcPts val="3200"/>
              </a:spcBef>
              <a:spcAft>
                <a:spcPts val="0"/>
              </a:spcAft>
              <a:buSzPts val="2700"/>
              <a:buFont typeface="Avenir"/>
              <a:buChar char="•"/>
              <a:defRPr sz="3000"/>
            </a:lvl5pPr>
            <a:lvl6pPr marL="2743200" lvl="5" indent="-331470" algn="l">
              <a:lnSpc>
                <a:spcPct val="100000"/>
              </a:lnSpc>
              <a:spcBef>
                <a:spcPts val="4200"/>
              </a:spcBef>
              <a:spcAft>
                <a:spcPts val="0"/>
              </a:spcAft>
              <a:buSzPts val="1620"/>
              <a:buChar char="•"/>
              <a:defRPr/>
            </a:lvl6pPr>
            <a:lvl7pPr marL="3200400" lvl="6" indent="-331470" algn="l">
              <a:lnSpc>
                <a:spcPct val="100000"/>
              </a:lnSpc>
              <a:spcBef>
                <a:spcPts val="4200"/>
              </a:spcBef>
              <a:spcAft>
                <a:spcPts val="0"/>
              </a:spcAft>
              <a:buSzPts val="1620"/>
              <a:buChar char="•"/>
              <a:defRPr/>
            </a:lvl7pPr>
            <a:lvl8pPr marL="3657600" lvl="7" indent="-331470" algn="l">
              <a:lnSpc>
                <a:spcPct val="100000"/>
              </a:lnSpc>
              <a:spcBef>
                <a:spcPts val="4200"/>
              </a:spcBef>
              <a:spcAft>
                <a:spcPts val="0"/>
              </a:spcAft>
              <a:buSzPts val="1620"/>
              <a:buChar char="•"/>
              <a:defRPr/>
            </a:lvl8pPr>
            <a:lvl9pPr marL="4114800" lvl="8" indent="-331470" algn="l">
              <a:lnSpc>
                <a:spcPct val="100000"/>
              </a:lnSpc>
              <a:spcBef>
                <a:spcPts val="4200"/>
              </a:spcBef>
              <a:spcAft>
                <a:spcPts val="0"/>
              </a:spcAft>
              <a:buSzPts val="1620"/>
              <a:buChar char="•"/>
              <a:defRPr/>
            </a:lvl9pPr>
          </a:lstStyle>
          <a:p>
            <a:endParaRPr/>
          </a:p>
        </p:txBody>
      </p:sp>
      <p:sp>
        <p:nvSpPr>
          <p:cNvPr id="20" name="Google Shape;20;p20"/>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hoto - Horizontal Alt">
  <p:cSld name="Photo - Horizontal Alt">
    <p:spTree>
      <p:nvGrpSpPr>
        <p:cNvPr id="1" name="Shape 21"/>
        <p:cNvGrpSpPr/>
        <p:nvPr/>
      </p:nvGrpSpPr>
      <p:grpSpPr>
        <a:xfrm>
          <a:off x="0" y="0"/>
          <a:ext cx="0" cy="0"/>
          <a:chOff x="0" y="0"/>
          <a:chExt cx="0" cy="0"/>
        </a:xfrm>
      </p:grpSpPr>
      <p:sp>
        <p:nvSpPr>
          <p:cNvPr id="22" name="Google Shape;22;p21"/>
          <p:cNvSpPr>
            <a:spLocks noGrp="1"/>
          </p:cNvSpPr>
          <p:nvPr>
            <p:ph type="pic" idx="2"/>
          </p:nvPr>
        </p:nvSpPr>
        <p:spPr>
          <a:xfrm>
            <a:off x="-63500" y="2667000"/>
            <a:ext cx="13119100" cy="7145022"/>
          </a:xfrm>
          <a:prstGeom prst="rect">
            <a:avLst/>
          </a:prstGeom>
          <a:noFill/>
          <a:ln>
            <a:noFill/>
          </a:ln>
        </p:spPr>
      </p:sp>
      <p:sp>
        <p:nvSpPr>
          <p:cNvPr id="23" name="Google Shape;23;p21"/>
          <p:cNvSpPr txBox="1">
            <a:spLocks noGrp="1"/>
          </p:cNvSpPr>
          <p:nvPr>
            <p:ph type="title"/>
          </p:nvPr>
        </p:nvSpPr>
        <p:spPr>
          <a:xfrm>
            <a:off x="660400" y="1003300"/>
            <a:ext cx="11684000" cy="1460500"/>
          </a:xfrm>
          <a:prstGeom prst="rect">
            <a:avLst/>
          </a:prstGeom>
          <a:noFill/>
          <a:ln>
            <a:noFill/>
          </a:ln>
        </p:spPr>
        <p:txBody>
          <a:bodyPr spcFirstLastPara="1" wrap="square" lIns="50800" tIns="50800" rIns="50800" bIns="50800" anchor="t" anchorCtr="0">
            <a:normAutofit/>
          </a:bodyPr>
          <a:lstStyle>
            <a:lvl1pPr lvl="0" algn="l">
              <a:lnSpc>
                <a:spcPct val="100000"/>
              </a:lnSpc>
              <a:spcBef>
                <a:spcPts val="0"/>
              </a:spcBef>
              <a:spcAft>
                <a:spcPts val="0"/>
              </a:spcAft>
              <a:buClr>
                <a:srgbClr val="FFFFFF"/>
              </a:buClr>
              <a:buSzPts val="6200"/>
              <a:buFont typeface="Avenir"/>
              <a:buNone/>
              <a:defRPr sz="62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24" name="Google Shape;24;p21"/>
          <p:cNvSpPr txBox="1">
            <a:spLocks noGrp="1"/>
          </p:cNvSpPr>
          <p:nvPr>
            <p:ph type="body" idx="1"/>
          </p:nvPr>
        </p:nvSpPr>
        <p:spPr>
          <a:xfrm>
            <a:off x="660400" y="508000"/>
            <a:ext cx="11684000" cy="508000"/>
          </a:xfrm>
          <a:prstGeom prst="rect">
            <a:avLst/>
          </a:prstGeom>
          <a:noFill/>
          <a:ln>
            <a:noFill/>
          </a:ln>
        </p:spPr>
        <p:txBody>
          <a:bodyPr spcFirstLastPara="1" wrap="square" lIns="50800" tIns="50800" rIns="50800" bIns="50800" anchor="ctr" anchorCtr="0">
            <a:normAutofit/>
          </a:bodyPr>
          <a:lstStyle>
            <a:lvl1pPr marL="457200" lvl="0" indent="-228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1pPr>
            <a:lvl2pPr marL="914400" lvl="1" indent="-228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2pPr>
            <a:lvl3pPr marL="1371600" lvl="2" indent="-228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3pPr>
            <a:lvl4pPr marL="1828800" lvl="3" indent="-228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4pPr>
            <a:lvl5pPr marL="2286000" lvl="4" indent="-228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5pPr>
            <a:lvl6pPr marL="2743200" lvl="5" indent="-331470" algn="l">
              <a:lnSpc>
                <a:spcPct val="100000"/>
              </a:lnSpc>
              <a:spcBef>
                <a:spcPts val="4200"/>
              </a:spcBef>
              <a:spcAft>
                <a:spcPts val="0"/>
              </a:spcAft>
              <a:buSzPts val="1620"/>
              <a:buChar char="•"/>
              <a:defRPr/>
            </a:lvl6pPr>
            <a:lvl7pPr marL="3200400" lvl="6" indent="-331470" algn="l">
              <a:lnSpc>
                <a:spcPct val="100000"/>
              </a:lnSpc>
              <a:spcBef>
                <a:spcPts val="4200"/>
              </a:spcBef>
              <a:spcAft>
                <a:spcPts val="0"/>
              </a:spcAft>
              <a:buSzPts val="1620"/>
              <a:buChar char="•"/>
              <a:defRPr/>
            </a:lvl7pPr>
            <a:lvl8pPr marL="3657600" lvl="7" indent="-331470" algn="l">
              <a:lnSpc>
                <a:spcPct val="100000"/>
              </a:lnSpc>
              <a:spcBef>
                <a:spcPts val="4200"/>
              </a:spcBef>
              <a:spcAft>
                <a:spcPts val="0"/>
              </a:spcAft>
              <a:buSzPts val="1620"/>
              <a:buChar char="•"/>
              <a:defRPr/>
            </a:lvl8pPr>
            <a:lvl9pPr marL="4114800" lvl="8" indent="-331470" algn="l">
              <a:lnSpc>
                <a:spcPct val="100000"/>
              </a:lnSpc>
              <a:spcBef>
                <a:spcPts val="4200"/>
              </a:spcBef>
              <a:spcAft>
                <a:spcPts val="0"/>
              </a:spcAft>
              <a:buSzPts val="1620"/>
              <a:buChar char="•"/>
              <a:defRPr/>
            </a:lvl9pPr>
          </a:lstStyle>
          <a:p>
            <a:endParaRPr/>
          </a:p>
        </p:txBody>
      </p:sp>
      <p:sp>
        <p:nvSpPr>
          <p:cNvPr id="25" name="Google Shape;25;p21"/>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6"/>
        <p:cNvGrpSpPr/>
        <p:nvPr/>
      </p:nvGrpSpPr>
      <p:grpSpPr>
        <a:xfrm>
          <a:off x="0" y="0"/>
          <a:ext cx="0" cy="0"/>
          <a:chOff x="0" y="0"/>
          <a:chExt cx="0" cy="0"/>
        </a:xfrm>
      </p:grpSpPr>
      <p:sp>
        <p:nvSpPr>
          <p:cNvPr id="27" name="Google Shape;27;p22"/>
          <p:cNvSpPr txBox="1">
            <a:spLocks noGrp="1"/>
          </p:cNvSpPr>
          <p:nvPr>
            <p:ph type="title"/>
          </p:nvPr>
        </p:nvSpPr>
        <p:spPr>
          <a:xfrm>
            <a:off x="660400" y="609600"/>
            <a:ext cx="11684000" cy="1422400"/>
          </a:xfrm>
          <a:prstGeom prst="rect">
            <a:avLst/>
          </a:prstGeom>
          <a:noFill/>
          <a:ln>
            <a:noFill/>
          </a:ln>
        </p:spPr>
        <p:txBody>
          <a:bodyPr spcFirstLastPara="1" wrap="square" lIns="50800" tIns="50800" rIns="50800" bIns="50800" anchor="t"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28" name="Google Shape;28;p22"/>
          <p:cNvSpPr txBox="1">
            <a:spLocks noGrp="1"/>
          </p:cNvSpPr>
          <p:nvPr>
            <p:ph type="body" idx="1"/>
          </p:nvPr>
        </p:nvSpPr>
        <p:spPr>
          <a:xfrm>
            <a:off x="660400" y="2019300"/>
            <a:ext cx="11684000" cy="6718300"/>
          </a:xfrm>
          <a:prstGeom prst="rect">
            <a:avLst/>
          </a:prstGeom>
          <a:noFill/>
          <a:ln>
            <a:noFill/>
          </a:ln>
        </p:spPr>
        <p:txBody>
          <a:bodyPr spcFirstLastPara="1" wrap="square" lIns="50800" tIns="50800" rIns="50800" bIns="50800" anchor="ctr" anchorCtr="0">
            <a:normAutofit/>
          </a:bodyPr>
          <a:lstStyle>
            <a:lvl1pPr marL="457200" lvl="0" indent="-331470" algn="l">
              <a:lnSpc>
                <a:spcPct val="100000"/>
              </a:lnSpc>
              <a:spcBef>
                <a:spcPts val="4200"/>
              </a:spcBef>
              <a:spcAft>
                <a:spcPts val="0"/>
              </a:spcAft>
              <a:buSzPts val="1620"/>
              <a:buChar char="•"/>
              <a:defRPr/>
            </a:lvl1pPr>
            <a:lvl2pPr marL="914400" lvl="1" indent="-331469" algn="l">
              <a:lnSpc>
                <a:spcPct val="100000"/>
              </a:lnSpc>
              <a:spcBef>
                <a:spcPts val="4200"/>
              </a:spcBef>
              <a:spcAft>
                <a:spcPts val="0"/>
              </a:spcAft>
              <a:buSzPts val="1620"/>
              <a:buChar char="•"/>
              <a:defRPr/>
            </a:lvl2pPr>
            <a:lvl3pPr marL="1371600" lvl="2" indent="-331469" algn="l">
              <a:lnSpc>
                <a:spcPct val="100000"/>
              </a:lnSpc>
              <a:spcBef>
                <a:spcPts val="4200"/>
              </a:spcBef>
              <a:spcAft>
                <a:spcPts val="0"/>
              </a:spcAft>
              <a:buSzPts val="1620"/>
              <a:buChar char="•"/>
              <a:defRPr/>
            </a:lvl3pPr>
            <a:lvl4pPr marL="1828800" lvl="3" indent="-331469" algn="l">
              <a:lnSpc>
                <a:spcPct val="100000"/>
              </a:lnSpc>
              <a:spcBef>
                <a:spcPts val="4200"/>
              </a:spcBef>
              <a:spcAft>
                <a:spcPts val="0"/>
              </a:spcAft>
              <a:buSzPts val="1620"/>
              <a:buChar char="•"/>
              <a:defRPr/>
            </a:lvl4pPr>
            <a:lvl5pPr marL="2286000" lvl="4" indent="-331470" algn="l">
              <a:lnSpc>
                <a:spcPct val="100000"/>
              </a:lnSpc>
              <a:spcBef>
                <a:spcPts val="4200"/>
              </a:spcBef>
              <a:spcAft>
                <a:spcPts val="0"/>
              </a:spcAft>
              <a:buSzPts val="1620"/>
              <a:buChar char="•"/>
              <a:defRPr/>
            </a:lvl5pPr>
            <a:lvl6pPr marL="2743200" lvl="5" indent="-331470" algn="l">
              <a:lnSpc>
                <a:spcPct val="100000"/>
              </a:lnSpc>
              <a:spcBef>
                <a:spcPts val="4200"/>
              </a:spcBef>
              <a:spcAft>
                <a:spcPts val="0"/>
              </a:spcAft>
              <a:buSzPts val="1620"/>
              <a:buChar char="•"/>
              <a:defRPr/>
            </a:lvl6pPr>
            <a:lvl7pPr marL="3200400" lvl="6" indent="-331470" algn="l">
              <a:lnSpc>
                <a:spcPct val="100000"/>
              </a:lnSpc>
              <a:spcBef>
                <a:spcPts val="4200"/>
              </a:spcBef>
              <a:spcAft>
                <a:spcPts val="0"/>
              </a:spcAft>
              <a:buSzPts val="1620"/>
              <a:buChar char="•"/>
              <a:defRPr/>
            </a:lvl7pPr>
            <a:lvl8pPr marL="3657600" lvl="7" indent="-331470" algn="l">
              <a:lnSpc>
                <a:spcPct val="100000"/>
              </a:lnSpc>
              <a:spcBef>
                <a:spcPts val="4200"/>
              </a:spcBef>
              <a:spcAft>
                <a:spcPts val="0"/>
              </a:spcAft>
              <a:buSzPts val="1620"/>
              <a:buChar char="•"/>
              <a:defRPr/>
            </a:lvl8pPr>
            <a:lvl9pPr marL="4114800" lvl="8" indent="-331470" algn="l">
              <a:lnSpc>
                <a:spcPct val="100000"/>
              </a:lnSpc>
              <a:spcBef>
                <a:spcPts val="4200"/>
              </a:spcBef>
              <a:spcAft>
                <a:spcPts val="0"/>
              </a:spcAft>
              <a:buSzPts val="1620"/>
              <a:buChar char="•"/>
              <a:defRPr/>
            </a:lvl9pPr>
          </a:lstStyle>
          <a:p>
            <a:endParaRPr/>
          </a:p>
        </p:txBody>
      </p:sp>
      <p:sp>
        <p:nvSpPr>
          <p:cNvPr id="29" name="Google Shape;29;p22"/>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23"/>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32"/>
        <p:cNvGrpSpPr/>
        <p:nvPr/>
      </p:nvGrpSpPr>
      <p:grpSpPr>
        <a:xfrm>
          <a:off x="0" y="0"/>
          <a:ext cx="0" cy="0"/>
          <a:chOff x="0" y="0"/>
          <a:chExt cx="0" cy="0"/>
        </a:xfrm>
      </p:grpSpPr>
      <p:sp>
        <p:nvSpPr>
          <p:cNvPr id="33" name="Google Shape;33;p24"/>
          <p:cNvSpPr>
            <a:spLocks noGrp="1"/>
          </p:cNvSpPr>
          <p:nvPr>
            <p:ph type="pic" idx="2"/>
          </p:nvPr>
        </p:nvSpPr>
        <p:spPr>
          <a:xfrm>
            <a:off x="-594281" y="-25301"/>
            <a:ext cx="14181306" cy="9805360"/>
          </a:xfrm>
          <a:prstGeom prst="rect">
            <a:avLst/>
          </a:prstGeom>
          <a:noFill/>
          <a:ln>
            <a:noFill/>
          </a:ln>
        </p:spPr>
      </p:sp>
      <p:sp>
        <p:nvSpPr>
          <p:cNvPr id="34" name="Google Shape;34;p24"/>
          <p:cNvSpPr txBox="1">
            <a:spLocks noGrp="1"/>
          </p:cNvSpPr>
          <p:nvPr>
            <p:ph type="title"/>
          </p:nvPr>
        </p:nvSpPr>
        <p:spPr>
          <a:xfrm>
            <a:off x="660400" y="1003300"/>
            <a:ext cx="11684000" cy="1460500"/>
          </a:xfrm>
          <a:prstGeom prst="rect">
            <a:avLst/>
          </a:prstGeom>
          <a:noFill/>
          <a:ln>
            <a:noFill/>
          </a:ln>
        </p:spPr>
        <p:txBody>
          <a:bodyPr spcFirstLastPara="1" wrap="square" lIns="50800" tIns="50800" rIns="50800" bIns="50800" anchor="t" anchorCtr="0">
            <a:normAutofit/>
          </a:bodyPr>
          <a:lstStyle>
            <a:lvl1pPr lvl="0" algn="l">
              <a:lnSpc>
                <a:spcPct val="100000"/>
              </a:lnSpc>
              <a:spcBef>
                <a:spcPts val="0"/>
              </a:spcBef>
              <a:spcAft>
                <a:spcPts val="0"/>
              </a:spcAft>
              <a:buClr>
                <a:srgbClr val="FFFFFF"/>
              </a:buClr>
              <a:buSzPts val="6200"/>
              <a:buFont typeface="Avenir"/>
              <a:buNone/>
              <a:defRPr sz="62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35" name="Google Shape;35;p24"/>
          <p:cNvSpPr txBox="1">
            <a:spLocks noGrp="1"/>
          </p:cNvSpPr>
          <p:nvPr>
            <p:ph type="body" idx="1"/>
          </p:nvPr>
        </p:nvSpPr>
        <p:spPr>
          <a:xfrm>
            <a:off x="660400" y="508000"/>
            <a:ext cx="11684000" cy="508000"/>
          </a:xfrm>
          <a:prstGeom prst="rect">
            <a:avLst/>
          </a:prstGeom>
          <a:noFill/>
          <a:ln>
            <a:noFill/>
          </a:ln>
        </p:spPr>
        <p:txBody>
          <a:bodyPr spcFirstLastPara="1" wrap="square" lIns="50800" tIns="50800" rIns="50800" bIns="50800" anchor="ctr" anchorCtr="0">
            <a:normAutofit/>
          </a:bodyPr>
          <a:lstStyle>
            <a:lvl1pPr marL="457200" lvl="0" indent="-228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1pPr>
            <a:lvl2pPr marL="914400" lvl="1" indent="-228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2pPr>
            <a:lvl3pPr marL="1371600" lvl="2" indent="-228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3pPr>
            <a:lvl4pPr marL="1828800" lvl="3" indent="-228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4pPr>
            <a:lvl5pPr marL="2286000" lvl="4" indent="-228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5pPr>
            <a:lvl6pPr marL="2743200" lvl="5" indent="-331470" algn="l">
              <a:lnSpc>
                <a:spcPct val="100000"/>
              </a:lnSpc>
              <a:spcBef>
                <a:spcPts val="4200"/>
              </a:spcBef>
              <a:spcAft>
                <a:spcPts val="0"/>
              </a:spcAft>
              <a:buSzPts val="1620"/>
              <a:buChar char="•"/>
              <a:defRPr/>
            </a:lvl6pPr>
            <a:lvl7pPr marL="3200400" lvl="6" indent="-331470" algn="l">
              <a:lnSpc>
                <a:spcPct val="100000"/>
              </a:lnSpc>
              <a:spcBef>
                <a:spcPts val="4200"/>
              </a:spcBef>
              <a:spcAft>
                <a:spcPts val="0"/>
              </a:spcAft>
              <a:buSzPts val="1620"/>
              <a:buChar char="•"/>
              <a:defRPr/>
            </a:lvl7pPr>
            <a:lvl8pPr marL="3657600" lvl="7" indent="-331470" algn="l">
              <a:lnSpc>
                <a:spcPct val="100000"/>
              </a:lnSpc>
              <a:spcBef>
                <a:spcPts val="4200"/>
              </a:spcBef>
              <a:spcAft>
                <a:spcPts val="0"/>
              </a:spcAft>
              <a:buSzPts val="1620"/>
              <a:buChar char="•"/>
              <a:defRPr/>
            </a:lvl8pPr>
            <a:lvl9pPr marL="4114800" lvl="8" indent="-331470" algn="l">
              <a:lnSpc>
                <a:spcPct val="100000"/>
              </a:lnSpc>
              <a:spcBef>
                <a:spcPts val="4200"/>
              </a:spcBef>
              <a:spcAft>
                <a:spcPts val="0"/>
              </a:spcAft>
              <a:buSzPts val="1620"/>
              <a:buChar char="•"/>
              <a:defRPr/>
            </a:lvl9pPr>
          </a:lstStyle>
          <a:p>
            <a:endParaRPr/>
          </a:p>
        </p:txBody>
      </p:sp>
      <p:sp>
        <p:nvSpPr>
          <p:cNvPr id="36" name="Google Shape;36;p24"/>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660400" y="3759200"/>
            <a:ext cx="11684000" cy="2222500"/>
          </a:xfrm>
          <a:prstGeom prst="rect">
            <a:avLst/>
          </a:prstGeom>
          <a:noFill/>
          <a:ln>
            <a:noFill/>
          </a:ln>
        </p:spPr>
        <p:txBody>
          <a:bodyPr spcFirstLastPara="1" wrap="square" lIns="50800" tIns="50800" rIns="50800" bIns="50800" anchor="ctr" anchorCtr="0">
            <a:normAutofit/>
          </a:bodyPr>
          <a:lstStyle>
            <a:lvl1pPr lvl="0" algn="l">
              <a:lnSpc>
                <a:spcPct val="100000"/>
              </a:lnSpc>
              <a:spcBef>
                <a:spcPts val="0"/>
              </a:spcBef>
              <a:spcAft>
                <a:spcPts val="0"/>
              </a:spcAft>
              <a:buClr>
                <a:srgbClr val="FFFFFF"/>
              </a:buClr>
              <a:buSzPts val="6200"/>
              <a:buFont typeface="Avenir"/>
              <a:buNone/>
              <a:defRPr sz="62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39" name="Google Shape;39;p25"/>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40"/>
        <p:cNvGrpSpPr/>
        <p:nvPr/>
      </p:nvGrpSpPr>
      <p:grpSpPr>
        <a:xfrm>
          <a:off x="0" y="0"/>
          <a:ext cx="0" cy="0"/>
          <a:chOff x="0" y="0"/>
          <a:chExt cx="0" cy="0"/>
        </a:xfrm>
      </p:grpSpPr>
      <p:sp>
        <p:nvSpPr>
          <p:cNvPr id="41" name="Google Shape;41;p26"/>
          <p:cNvSpPr>
            <a:spLocks noGrp="1"/>
          </p:cNvSpPr>
          <p:nvPr>
            <p:ph type="pic" idx="2"/>
          </p:nvPr>
        </p:nvSpPr>
        <p:spPr>
          <a:xfrm>
            <a:off x="4864100" y="-38100"/>
            <a:ext cx="9782402" cy="9794479"/>
          </a:xfrm>
          <a:prstGeom prst="rect">
            <a:avLst/>
          </a:prstGeom>
          <a:noFill/>
          <a:ln>
            <a:noFill/>
          </a:ln>
        </p:spPr>
      </p:sp>
      <p:sp>
        <p:nvSpPr>
          <p:cNvPr id="42" name="Google Shape;42;p26"/>
          <p:cNvSpPr txBox="1">
            <a:spLocks noGrp="1"/>
          </p:cNvSpPr>
          <p:nvPr>
            <p:ph type="title"/>
          </p:nvPr>
        </p:nvSpPr>
        <p:spPr>
          <a:xfrm>
            <a:off x="546100" y="4305300"/>
            <a:ext cx="5410200" cy="2984500"/>
          </a:xfrm>
          <a:prstGeom prst="rect">
            <a:avLst/>
          </a:prstGeom>
          <a:noFill/>
          <a:ln>
            <a:noFill/>
          </a:ln>
        </p:spPr>
        <p:txBody>
          <a:bodyPr spcFirstLastPara="1" wrap="square" lIns="50800" tIns="50800" rIns="50800" bIns="50800" anchor="t"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endParaRPr/>
          </a:p>
        </p:txBody>
      </p:sp>
      <p:sp>
        <p:nvSpPr>
          <p:cNvPr id="43" name="Google Shape;43;p26"/>
          <p:cNvSpPr txBox="1">
            <a:spLocks noGrp="1"/>
          </p:cNvSpPr>
          <p:nvPr>
            <p:ph type="body" idx="1"/>
          </p:nvPr>
        </p:nvSpPr>
        <p:spPr>
          <a:xfrm>
            <a:off x="546100" y="3429000"/>
            <a:ext cx="5410200" cy="889000"/>
          </a:xfrm>
          <a:prstGeom prst="rect">
            <a:avLst/>
          </a:prstGeom>
          <a:noFill/>
          <a:ln>
            <a:noFill/>
          </a:ln>
        </p:spPr>
        <p:txBody>
          <a:bodyPr spcFirstLastPara="1" wrap="square" lIns="50800" tIns="50800" rIns="50800" bIns="50800" anchor="ctr" anchorCtr="0">
            <a:normAutofit/>
          </a:bodyPr>
          <a:lstStyle>
            <a:lvl1pPr marL="457200" lvl="0" indent="-228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1pPr>
            <a:lvl2pPr marL="914400" lvl="1" indent="-228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2pPr>
            <a:lvl3pPr marL="1371600" lvl="2" indent="-228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3pPr>
            <a:lvl4pPr marL="1828800" lvl="3" indent="-228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4pPr>
            <a:lvl5pPr marL="2286000" lvl="4" indent="-228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5pPr>
            <a:lvl6pPr marL="2743200" lvl="5" indent="-331470" algn="l">
              <a:lnSpc>
                <a:spcPct val="100000"/>
              </a:lnSpc>
              <a:spcBef>
                <a:spcPts val="4200"/>
              </a:spcBef>
              <a:spcAft>
                <a:spcPts val="0"/>
              </a:spcAft>
              <a:buSzPts val="1620"/>
              <a:buChar char="•"/>
              <a:defRPr/>
            </a:lvl6pPr>
            <a:lvl7pPr marL="3200400" lvl="6" indent="-331470" algn="l">
              <a:lnSpc>
                <a:spcPct val="100000"/>
              </a:lnSpc>
              <a:spcBef>
                <a:spcPts val="4200"/>
              </a:spcBef>
              <a:spcAft>
                <a:spcPts val="0"/>
              </a:spcAft>
              <a:buSzPts val="1620"/>
              <a:buChar char="•"/>
              <a:defRPr/>
            </a:lvl7pPr>
            <a:lvl8pPr marL="3657600" lvl="7" indent="-331470" algn="l">
              <a:lnSpc>
                <a:spcPct val="100000"/>
              </a:lnSpc>
              <a:spcBef>
                <a:spcPts val="4200"/>
              </a:spcBef>
              <a:spcAft>
                <a:spcPts val="0"/>
              </a:spcAft>
              <a:buSzPts val="1620"/>
              <a:buChar char="•"/>
              <a:defRPr/>
            </a:lvl8pPr>
            <a:lvl9pPr marL="4114800" lvl="8" indent="-331470" algn="l">
              <a:lnSpc>
                <a:spcPct val="100000"/>
              </a:lnSpc>
              <a:spcBef>
                <a:spcPts val="4200"/>
              </a:spcBef>
              <a:spcAft>
                <a:spcPts val="0"/>
              </a:spcAft>
              <a:buSzPts val="1620"/>
              <a:buChar char="•"/>
              <a:defRPr/>
            </a:lvl9pPr>
          </a:lstStyle>
          <a:p>
            <a:endParaRPr/>
          </a:p>
        </p:txBody>
      </p:sp>
      <p:sp>
        <p:nvSpPr>
          <p:cNvPr id="44" name="Google Shape;44;p26"/>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FFFFFF"/>
              </a:buClr>
              <a:buSzPts val="1800"/>
              <a:buFont typeface="Avenir"/>
              <a:buNone/>
              <a:defRPr sz="1800"/>
            </a:lvl1pPr>
            <a:lvl2pPr marL="0" lvl="1" indent="0" algn="ctr">
              <a:lnSpc>
                <a:spcPct val="100000"/>
              </a:lnSpc>
              <a:spcBef>
                <a:spcPts val="0"/>
              </a:spcBef>
              <a:spcAft>
                <a:spcPts val="0"/>
              </a:spcAft>
              <a:buClr>
                <a:srgbClr val="FFFFFF"/>
              </a:buClr>
              <a:buSzPts val="1800"/>
              <a:buFont typeface="Avenir"/>
              <a:buNone/>
              <a:defRPr sz="1800"/>
            </a:lvl2pPr>
            <a:lvl3pPr marL="0" lvl="2" indent="0" algn="ctr">
              <a:lnSpc>
                <a:spcPct val="100000"/>
              </a:lnSpc>
              <a:spcBef>
                <a:spcPts val="0"/>
              </a:spcBef>
              <a:spcAft>
                <a:spcPts val="0"/>
              </a:spcAft>
              <a:buClr>
                <a:srgbClr val="FFFFFF"/>
              </a:buClr>
              <a:buSzPts val="1800"/>
              <a:buFont typeface="Avenir"/>
              <a:buNone/>
              <a:defRPr sz="1800"/>
            </a:lvl3pPr>
            <a:lvl4pPr marL="0" lvl="3" indent="0" algn="ctr">
              <a:lnSpc>
                <a:spcPct val="100000"/>
              </a:lnSpc>
              <a:spcBef>
                <a:spcPts val="0"/>
              </a:spcBef>
              <a:spcAft>
                <a:spcPts val="0"/>
              </a:spcAft>
              <a:buClr>
                <a:srgbClr val="FFFFFF"/>
              </a:buClr>
              <a:buSzPts val="1800"/>
              <a:buFont typeface="Avenir"/>
              <a:buNone/>
              <a:defRPr sz="1800"/>
            </a:lvl4pPr>
            <a:lvl5pPr marL="0" lvl="4" indent="0" algn="ctr">
              <a:lnSpc>
                <a:spcPct val="100000"/>
              </a:lnSpc>
              <a:spcBef>
                <a:spcPts val="0"/>
              </a:spcBef>
              <a:spcAft>
                <a:spcPts val="0"/>
              </a:spcAft>
              <a:buClr>
                <a:srgbClr val="FFFFFF"/>
              </a:buClr>
              <a:buSzPts val="1800"/>
              <a:buFont typeface="Avenir"/>
              <a:buNone/>
              <a:defRPr sz="1800"/>
            </a:lvl5pPr>
            <a:lvl6pPr marL="0" lvl="5" indent="0" algn="ctr">
              <a:lnSpc>
                <a:spcPct val="100000"/>
              </a:lnSpc>
              <a:spcBef>
                <a:spcPts val="0"/>
              </a:spcBef>
              <a:spcAft>
                <a:spcPts val="0"/>
              </a:spcAft>
              <a:buClr>
                <a:srgbClr val="FFFFFF"/>
              </a:buClr>
              <a:buSzPts val="1800"/>
              <a:buFont typeface="Avenir"/>
              <a:buNone/>
              <a:defRPr sz="1800"/>
            </a:lvl6pPr>
            <a:lvl7pPr marL="0" lvl="6" indent="0" algn="ctr">
              <a:lnSpc>
                <a:spcPct val="100000"/>
              </a:lnSpc>
              <a:spcBef>
                <a:spcPts val="0"/>
              </a:spcBef>
              <a:spcAft>
                <a:spcPts val="0"/>
              </a:spcAft>
              <a:buClr>
                <a:srgbClr val="FFFFFF"/>
              </a:buClr>
              <a:buSzPts val="1800"/>
              <a:buFont typeface="Avenir"/>
              <a:buNone/>
              <a:defRPr sz="1800"/>
            </a:lvl7pPr>
            <a:lvl8pPr marL="0" lvl="7" indent="0" algn="ctr">
              <a:lnSpc>
                <a:spcPct val="100000"/>
              </a:lnSpc>
              <a:spcBef>
                <a:spcPts val="0"/>
              </a:spcBef>
              <a:spcAft>
                <a:spcPts val="0"/>
              </a:spcAft>
              <a:buClr>
                <a:srgbClr val="FFFFFF"/>
              </a:buClr>
              <a:buSzPts val="1800"/>
              <a:buFont typeface="Avenir"/>
              <a:buNone/>
              <a:defRPr sz="1800"/>
            </a:lvl8pPr>
            <a:lvl9pPr marL="0" lvl="8" indent="0" algn="ctr">
              <a:lnSpc>
                <a:spcPct val="100000"/>
              </a:lnSpc>
              <a:spcBef>
                <a:spcPts val="0"/>
              </a:spcBef>
              <a:spcAft>
                <a:spcPts val="0"/>
              </a:spcAft>
              <a:buClr>
                <a:srgbClr val="FFFFFF"/>
              </a:buClr>
              <a:buSzPts val="1800"/>
              <a:buFont typeface="Avenir"/>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660400" y="609600"/>
            <a:ext cx="11684000" cy="1422400"/>
          </a:xfrm>
          <a:prstGeom prst="rect">
            <a:avLst/>
          </a:prstGeom>
          <a:noFill/>
          <a:ln>
            <a:noFill/>
          </a:ln>
        </p:spPr>
        <p:txBody>
          <a:bodyPr spcFirstLastPara="1" wrap="square" lIns="50800" tIns="50800" rIns="50800" bIns="50800" anchor="t" anchorCtr="0">
            <a:normAutofit/>
          </a:bodyPr>
          <a:lstStyle>
            <a:lvl1pPr marR="0" lvl="0" algn="l" rtl="0">
              <a:lnSpc>
                <a:spcPct val="100000"/>
              </a:lnSpc>
              <a:spcBef>
                <a:spcPts val="0"/>
              </a:spcBef>
              <a:spcAft>
                <a:spcPts val="0"/>
              </a:spcAft>
              <a:buClr>
                <a:srgbClr val="FFFFFF"/>
              </a:buClr>
              <a:buSzPts val="4500"/>
              <a:buFont typeface="Avenir"/>
              <a:buNone/>
              <a:defRPr sz="4500" b="0" i="0" u="none" strike="noStrike" cap="none">
                <a:solidFill>
                  <a:srgbClr val="FFFFFF"/>
                </a:solidFill>
                <a:latin typeface="Avenir"/>
                <a:ea typeface="Avenir"/>
                <a:cs typeface="Avenir"/>
                <a:sym typeface="Avenir"/>
              </a:defRPr>
            </a:lvl1pPr>
            <a:lvl2pPr marR="0" lvl="1" algn="l" rtl="0">
              <a:lnSpc>
                <a:spcPct val="100000"/>
              </a:lnSpc>
              <a:spcBef>
                <a:spcPts val="0"/>
              </a:spcBef>
              <a:spcAft>
                <a:spcPts val="0"/>
              </a:spcAft>
              <a:buClr>
                <a:srgbClr val="FFFFFF"/>
              </a:buClr>
              <a:buSzPts val="4500"/>
              <a:buFont typeface="Avenir"/>
              <a:buNone/>
              <a:defRPr sz="4500" b="0" i="0" u="none" strike="noStrike" cap="none">
                <a:solidFill>
                  <a:srgbClr val="FFFFFF"/>
                </a:solidFill>
                <a:latin typeface="Avenir"/>
                <a:ea typeface="Avenir"/>
                <a:cs typeface="Avenir"/>
                <a:sym typeface="Avenir"/>
              </a:defRPr>
            </a:lvl2pPr>
            <a:lvl3pPr marR="0" lvl="2" algn="l" rtl="0">
              <a:lnSpc>
                <a:spcPct val="100000"/>
              </a:lnSpc>
              <a:spcBef>
                <a:spcPts val="0"/>
              </a:spcBef>
              <a:spcAft>
                <a:spcPts val="0"/>
              </a:spcAft>
              <a:buClr>
                <a:srgbClr val="FFFFFF"/>
              </a:buClr>
              <a:buSzPts val="4500"/>
              <a:buFont typeface="Avenir"/>
              <a:buNone/>
              <a:defRPr sz="4500" b="0" i="0" u="none" strike="noStrike" cap="none">
                <a:solidFill>
                  <a:srgbClr val="FFFFFF"/>
                </a:solidFill>
                <a:latin typeface="Avenir"/>
                <a:ea typeface="Avenir"/>
                <a:cs typeface="Avenir"/>
                <a:sym typeface="Avenir"/>
              </a:defRPr>
            </a:lvl3pPr>
            <a:lvl4pPr marR="0" lvl="3" algn="l" rtl="0">
              <a:lnSpc>
                <a:spcPct val="100000"/>
              </a:lnSpc>
              <a:spcBef>
                <a:spcPts val="0"/>
              </a:spcBef>
              <a:spcAft>
                <a:spcPts val="0"/>
              </a:spcAft>
              <a:buClr>
                <a:srgbClr val="FFFFFF"/>
              </a:buClr>
              <a:buSzPts val="4500"/>
              <a:buFont typeface="Avenir"/>
              <a:buNone/>
              <a:defRPr sz="4500" b="0" i="0" u="none" strike="noStrike" cap="none">
                <a:solidFill>
                  <a:srgbClr val="FFFFFF"/>
                </a:solidFill>
                <a:latin typeface="Avenir"/>
                <a:ea typeface="Avenir"/>
                <a:cs typeface="Avenir"/>
                <a:sym typeface="Avenir"/>
              </a:defRPr>
            </a:lvl4pPr>
            <a:lvl5pPr marR="0" lvl="4" algn="l" rtl="0">
              <a:lnSpc>
                <a:spcPct val="100000"/>
              </a:lnSpc>
              <a:spcBef>
                <a:spcPts val="0"/>
              </a:spcBef>
              <a:spcAft>
                <a:spcPts val="0"/>
              </a:spcAft>
              <a:buClr>
                <a:srgbClr val="FFFFFF"/>
              </a:buClr>
              <a:buSzPts val="4500"/>
              <a:buFont typeface="Avenir"/>
              <a:buNone/>
              <a:defRPr sz="4500" b="0" i="0" u="none" strike="noStrike" cap="none">
                <a:solidFill>
                  <a:srgbClr val="FFFFFF"/>
                </a:solidFill>
                <a:latin typeface="Avenir"/>
                <a:ea typeface="Avenir"/>
                <a:cs typeface="Avenir"/>
                <a:sym typeface="Avenir"/>
              </a:defRPr>
            </a:lvl5pPr>
            <a:lvl6pPr marR="0" lvl="5" algn="l" rtl="0">
              <a:lnSpc>
                <a:spcPct val="100000"/>
              </a:lnSpc>
              <a:spcBef>
                <a:spcPts val="0"/>
              </a:spcBef>
              <a:spcAft>
                <a:spcPts val="0"/>
              </a:spcAft>
              <a:buClr>
                <a:srgbClr val="FFFFFF"/>
              </a:buClr>
              <a:buSzPts val="4500"/>
              <a:buFont typeface="Avenir"/>
              <a:buNone/>
              <a:defRPr sz="4500" b="0" i="0" u="none" strike="noStrike" cap="none">
                <a:solidFill>
                  <a:srgbClr val="FFFFFF"/>
                </a:solidFill>
                <a:latin typeface="Avenir"/>
                <a:ea typeface="Avenir"/>
                <a:cs typeface="Avenir"/>
                <a:sym typeface="Avenir"/>
              </a:defRPr>
            </a:lvl6pPr>
            <a:lvl7pPr marR="0" lvl="6" algn="l" rtl="0">
              <a:lnSpc>
                <a:spcPct val="100000"/>
              </a:lnSpc>
              <a:spcBef>
                <a:spcPts val="0"/>
              </a:spcBef>
              <a:spcAft>
                <a:spcPts val="0"/>
              </a:spcAft>
              <a:buClr>
                <a:srgbClr val="FFFFFF"/>
              </a:buClr>
              <a:buSzPts val="4500"/>
              <a:buFont typeface="Avenir"/>
              <a:buNone/>
              <a:defRPr sz="4500" b="0" i="0" u="none" strike="noStrike" cap="none">
                <a:solidFill>
                  <a:srgbClr val="FFFFFF"/>
                </a:solidFill>
                <a:latin typeface="Avenir"/>
                <a:ea typeface="Avenir"/>
                <a:cs typeface="Avenir"/>
                <a:sym typeface="Avenir"/>
              </a:defRPr>
            </a:lvl7pPr>
            <a:lvl8pPr marR="0" lvl="7" algn="l" rtl="0">
              <a:lnSpc>
                <a:spcPct val="100000"/>
              </a:lnSpc>
              <a:spcBef>
                <a:spcPts val="0"/>
              </a:spcBef>
              <a:spcAft>
                <a:spcPts val="0"/>
              </a:spcAft>
              <a:buClr>
                <a:srgbClr val="FFFFFF"/>
              </a:buClr>
              <a:buSzPts val="4500"/>
              <a:buFont typeface="Avenir"/>
              <a:buNone/>
              <a:defRPr sz="4500" b="0" i="0" u="none" strike="noStrike" cap="none">
                <a:solidFill>
                  <a:srgbClr val="FFFFFF"/>
                </a:solidFill>
                <a:latin typeface="Avenir"/>
                <a:ea typeface="Avenir"/>
                <a:cs typeface="Avenir"/>
                <a:sym typeface="Avenir"/>
              </a:defRPr>
            </a:lvl8pPr>
            <a:lvl9pPr marR="0" lvl="8" algn="l" rtl="0">
              <a:lnSpc>
                <a:spcPct val="100000"/>
              </a:lnSpc>
              <a:spcBef>
                <a:spcPts val="0"/>
              </a:spcBef>
              <a:spcAft>
                <a:spcPts val="0"/>
              </a:spcAft>
              <a:buClr>
                <a:srgbClr val="FFFFFF"/>
              </a:buClr>
              <a:buSzPts val="4500"/>
              <a:buFont typeface="Avenir"/>
              <a:buNone/>
              <a:defRPr sz="4500" b="0" i="0" u="none" strike="noStrike" cap="none">
                <a:solidFill>
                  <a:srgbClr val="FFFFFF"/>
                </a:solidFill>
                <a:latin typeface="Avenir"/>
                <a:ea typeface="Avenir"/>
                <a:cs typeface="Avenir"/>
                <a:sym typeface="Avenir"/>
              </a:defRPr>
            </a:lvl9pPr>
          </a:lstStyle>
          <a:p>
            <a:endParaRPr/>
          </a:p>
        </p:txBody>
      </p:sp>
      <p:sp>
        <p:nvSpPr>
          <p:cNvPr id="7" name="Google Shape;7;p17"/>
          <p:cNvSpPr txBox="1">
            <a:spLocks noGrp="1"/>
          </p:cNvSpPr>
          <p:nvPr>
            <p:ph type="body" idx="1"/>
          </p:nvPr>
        </p:nvSpPr>
        <p:spPr>
          <a:xfrm>
            <a:off x="660400" y="2019300"/>
            <a:ext cx="11684000" cy="6718300"/>
          </a:xfrm>
          <a:prstGeom prst="rect">
            <a:avLst/>
          </a:prstGeom>
          <a:noFill/>
          <a:ln>
            <a:noFill/>
          </a:ln>
        </p:spPr>
        <p:txBody>
          <a:bodyPr spcFirstLastPara="1" wrap="square" lIns="50800" tIns="50800" rIns="50800" bIns="50800" anchor="ctr" anchorCtr="0">
            <a:normAutofit/>
          </a:bodyPr>
          <a:lstStyle>
            <a:lvl1pPr marL="457200" marR="0" lvl="0" indent="-434340" algn="l" rtl="0">
              <a:lnSpc>
                <a:spcPct val="100000"/>
              </a:lnSpc>
              <a:spcBef>
                <a:spcPts val="4200"/>
              </a:spcBef>
              <a:spcAft>
                <a:spcPts val="0"/>
              </a:spcAft>
              <a:buClr>
                <a:srgbClr val="646464"/>
              </a:buClr>
              <a:buSzPts val="3240"/>
              <a:buFont typeface="Avenir"/>
              <a:buChar char="•"/>
              <a:defRPr sz="3600" b="0" i="0" u="none" strike="noStrike" cap="none">
                <a:solidFill>
                  <a:srgbClr val="FFFFFF"/>
                </a:solidFill>
                <a:latin typeface="Avenir"/>
                <a:ea typeface="Avenir"/>
                <a:cs typeface="Avenir"/>
                <a:sym typeface="Avenir"/>
              </a:defRPr>
            </a:lvl1pPr>
            <a:lvl2pPr marL="914400" marR="0" lvl="1" indent="-434340" algn="l" rtl="0">
              <a:lnSpc>
                <a:spcPct val="100000"/>
              </a:lnSpc>
              <a:spcBef>
                <a:spcPts val="4200"/>
              </a:spcBef>
              <a:spcAft>
                <a:spcPts val="0"/>
              </a:spcAft>
              <a:buClr>
                <a:srgbClr val="646464"/>
              </a:buClr>
              <a:buSzPts val="3240"/>
              <a:buFont typeface="Avenir"/>
              <a:buChar char="•"/>
              <a:defRPr sz="3600" b="0" i="0" u="none" strike="noStrike" cap="none">
                <a:solidFill>
                  <a:srgbClr val="FFFFFF"/>
                </a:solidFill>
                <a:latin typeface="Avenir"/>
                <a:ea typeface="Avenir"/>
                <a:cs typeface="Avenir"/>
                <a:sym typeface="Avenir"/>
              </a:defRPr>
            </a:lvl2pPr>
            <a:lvl3pPr marL="1371600" marR="0" lvl="2" indent="-434339" algn="l" rtl="0">
              <a:lnSpc>
                <a:spcPct val="100000"/>
              </a:lnSpc>
              <a:spcBef>
                <a:spcPts val="4200"/>
              </a:spcBef>
              <a:spcAft>
                <a:spcPts val="0"/>
              </a:spcAft>
              <a:buClr>
                <a:srgbClr val="646464"/>
              </a:buClr>
              <a:buSzPts val="3240"/>
              <a:buFont typeface="Avenir"/>
              <a:buChar char="•"/>
              <a:defRPr sz="3600" b="0" i="0" u="none" strike="noStrike" cap="none">
                <a:solidFill>
                  <a:srgbClr val="FFFFFF"/>
                </a:solidFill>
                <a:latin typeface="Avenir"/>
                <a:ea typeface="Avenir"/>
                <a:cs typeface="Avenir"/>
                <a:sym typeface="Avenir"/>
              </a:defRPr>
            </a:lvl3pPr>
            <a:lvl4pPr marL="1828800" marR="0" lvl="3" indent="-434339" algn="l" rtl="0">
              <a:lnSpc>
                <a:spcPct val="100000"/>
              </a:lnSpc>
              <a:spcBef>
                <a:spcPts val="4200"/>
              </a:spcBef>
              <a:spcAft>
                <a:spcPts val="0"/>
              </a:spcAft>
              <a:buClr>
                <a:srgbClr val="646464"/>
              </a:buClr>
              <a:buSzPts val="3240"/>
              <a:buFont typeface="Avenir"/>
              <a:buChar char="•"/>
              <a:defRPr sz="3600" b="0" i="0" u="none" strike="noStrike" cap="none">
                <a:solidFill>
                  <a:srgbClr val="FFFFFF"/>
                </a:solidFill>
                <a:latin typeface="Avenir"/>
                <a:ea typeface="Avenir"/>
                <a:cs typeface="Avenir"/>
                <a:sym typeface="Avenir"/>
              </a:defRPr>
            </a:lvl4pPr>
            <a:lvl5pPr marL="2286000" marR="0" lvl="4" indent="-434339" algn="l" rtl="0">
              <a:lnSpc>
                <a:spcPct val="100000"/>
              </a:lnSpc>
              <a:spcBef>
                <a:spcPts val="4200"/>
              </a:spcBef>
              <a:spcAft>
                <a:spcPts val="0"/>
              </a:spcAft>
              <a:buClr>
                <a:srgbClr val="646464"/>
              </a:buClr>
              <a:buSzPts val="3240"/>
              <a:buFont typeface="Avenir"/>
              <a:buChar char="•"/>
              <a:defRPr sz="3600" b="0" i="0" u="none" strike="noStrike" cap="none">
                <a:solidFill>
                  <a:srgbClr val="FFFFFF"/>
                </a:solidFill>
                <a:latin typeface="Avenir"/>
                <a:ea typeface="Avenir"/>
                <a:cs typeface="Avenir"/>
                <a:sym typeface="Avenir"/>
              </a:defRPr>
            </a:lvl5pPr>
            <a:lvl6pPr marL="2743200" marR="0" lvl="5" indent="-434339" algn="l" rtl="0">
              <a:lnSpc>
                <a:spcPct val="100000"/>
              </a:lnSpc>
              <a:spcBef>
                <a:spcPts val="4200"/>
              </a:spcBef>
              <a:spcAft>
                <a:spcPts val="0"/>
              </a:spcAft>
              <a:buClr>
                <a:srgbClr val="646464"/>
              </a:buClr>
              <a:buSzPts val="3240"/>
              <a:buFont typeface="Avenir"/>
              <a:buChar char="•"/>
              <a:defRPr sz="3600" b="0" i="0" u="none" strike="noStrike" cap="none">
                <a:solidFill>
                  <a:srgbClr val="FFFFFF"/>
                </a:solidFill>
                <a:latin typeface="Avenir"/>
                <a:ea typeface="Avenir"/>
                <a:cs typeface="Avenir"/>
                <a:sym typeface="Avenir"/>
              </a:defRPr>
            </a:lvl6pPr>
            <a:lvl7pPr marL="3200400" marR="0" lvl="6" indent="-434339" algn="l" rtl="0">
              <a:lnSpc>
                <a:spcPct val="100000"/>
              </a:lnSpc>
              <a:spcBef>
                <a:spcPts val="4200"/>
              </a:spcBef>
              <a:spcAft>
                <a:spcPts val="0"/>
              </a:spcAft>
              <a:buClr>
                <a:srgbClr val="646464"/>
              </a:buClr>
              <a:buSzPts val="3240"/>
              <a:buFont typeface="Avenir"/>
              <a:buChar char="•"/>
              <a:defRPr sz="3600" b="0" i="0" u="none" strike="noStrike" cap="none">
                <a:solidFill>
                  <a:srgbClr val="FFFFFF"/>
                </a:solidFill>
                <a:latin typeface="Avenir"/>
                <a:ea typeface="Avenir"/>
                <a:cs typeface="Avenir"/>
                <a:sym typeface="Avenir"/>
              </a:defRPr>
            </a:lvl7pPr>
            <a:lvl8pPr marL="3657600" marR="0" lvl="7" indent="-434339" algn="l" rtl="0">
              <a:lnSpc>
                <a:spcPct val="100000"/>
              </a:lnSpc>
              <a:spcBef>
                <a:spcPts val="4200"/>
              </a:spcBef>
              <a:spcAft>
                <a:spcPts val="0"/>
              </a:spcAft>
              <a:buClr>
                <a:srgbClr val="646464"/>
              </a:buClr>
              <a:buSzPts val="3240"/>
              <a:buFont typeface="Avenir"/>
              <a:buChar char="•"/>
              <a:defRPr sz="3600" b="0" i="0" u="none" strike="noStrike" cap="none">
                <a:solidFill>
                  <a:srgbClr val="FFFFFF"/>
                </a:solidFill>
                <a:latin typeface="Avenir"/>
                <a:ea typeface="Avenir"/>
                <a:cs typeface="Avenir"/>
                <a:sym typeface="Avenir"/>
              </a:defRPr>
            </a:lvl8pPr>
            <a:lvl9pPr marL="4114800" marR="0" lvl="8" indent="-434340" algn="l" rtl="0">
              <a:lnSpc>
                <a:spcPct val="100000"/>
              </a:lnSpc>
              <a:spcBef>
                <a:spcPts val="4200"/>
              </a:spcBef>
              <a:spcAft>
                <a:spcPts val="0"/>
              </a:spcAft>
              <a:buClr>
                <a:srgbClr val="646464"/>
              </a:buClr>
              <a:buSzPts val="3240"/>
              <a:buFont typeface="Avenir"/>
              <a:buChar char="•"/>
              <a:defRPr sz="3600" b="0" i="0" u="none" strike="noStrike" cap="none">
                <a:solidFill>
                  <a:srgbClr val="FFFFFF"/>
                </a:solidFill>
                <a:latin typeface="Avenir"/>
                <a:ea typeface="Avenir"/>
                <a:cs typeface="Avenir"/>
                <a:sym typeface="Avenir"/>
              </a:defRPr>
            </a:lvl9pPr>
          </a:lstStyle>
          <a:p>
            <a:endParaRPr/>
          </a:p>
        </p:txBody>
      </p:sp>
      <p:sp>
        <p:nvSpPr>
          <p:cNvPr id="8" name="Google Shape;8;p17"/>
          <p:cNvSpPr txBox="1">
            <a:spLocks noGrp="1"/>
          </p:cNvSpPr>
          <p:nvPr>
            <p:ph type="sldNum" idx="12"/>
          </p:nvPr>
        </p:nvSpPr>
        <p:spPr>
          <a:xfrm>
            <a:off x="6311897" y="9258299"/>
            <a:ext cx="352045" cy="419101"/>
          </a:xfrm>
          <a:prstGeom prst="rect">
            <a:avLst/>
          </a:prstGeom>
          <a:noFill/>
          <a:ln>
            <a:noFill/>
          </a:ln>
        </p:spPr>
        <p:txBody>
          <a:bodyPr spcFirstLastPara="1" wrap="square" lIns="50800" tIns="50800" rIns="50800" bIns="50800" anchor="ctr" anchorCtr="0">
            <a:spAutoFit/>
          </a:bodyPr>
          <a:lstStyle>
            <a:lvl1pPr marL="0" marR="0" lvl="0" indent="0" algn="ctr" rtl="0">
              <a:lnSpc>
                <a:spcPct val="100000"/>
              </a:lnSpc>
              <a:spcBef>
                <a:spcPts val="0"/>
              </a:spcBef>
              <a:spcAft>
                <a:spcPts val="0"/>
              </a:spcAft>
              <a:buClr>
                <a:srgbClr val="FFFFFF"/>
              </a:buClr>
              <a:buSzPts val="1800"/>
              <a:buFont typeface="Avenir"/>
              <a:buNone/>
              <a:defRPr sz="1800" b="0" i="0" u="none" strike="noStrike" cap="none">
                <a:solidFill>
                  <a:srgbClr val="FFFFFF"/>
                </a:solidFill>
                <a:latin typeface="Avenir"/>
                <a:ea typeface="Avenir"/>
                <a:cs typeface="Avenir"/>
                <a:sym typeface="Avenir"/>
              </a:defRPr>
            </a:lvl1pPr>
            <a:lvl2pPr marL="0" marR="0" lvl="1" indent="0" algn="ctr" rtl="0">
              <a:lnSpc>
                <a:spcPct val="100000"/>
              </a:lnSpc>
              <a:spcBef>
                <a:spcPts val="0"/>
              </a:spcBef>
              <a:spcAft>
                <a:spcPts val="0"/>
              </a:spcAft>
              <a:buClr>
                <a:srgbClr val="FFFFFF"/>
              </a:buClr>
              <a:buSzPts val="1800"/>
              <a:buFont typeface="Avenir"/>
              <a:buNone/>
              <a:defRPr sz="1800" b="0" i="0" u="none" strike="noStrike" cap="none">
                <a:solidFill>
                  <a:srgbClr val="FFFFFF"/>
                </a:solidFill>
                <a:latin typeface="Avenir"/>
                <a:ea typeface="Avenir"/>
                <a:cs typeface="Avenir"/>
                <a:sym typeface="Avenir"/>
              </a:defRPr>
            </a:lvl2pPr>
            <a:lvl3pPr marL="0" marR="0" lvl="2" indent="0" algn="ctr" rtl="0">
              <a:lnSpc>
                <a:spcPct val="100000"/>
              </a:lnSpc>
              <a:spcBef>
                <a:spcPts val="0"/>
              </a:spcBef>
              <a:spcAft>
                <a:spcPts val="0"/>
              </a:spcAft>
              <a:buClr>
                <a:srgbClr val="FFFFFF"/>
              </a:buClr>
              <a:buSzPts val="1800"/>
              <a:buFont typeface="Avenir"/>
              <a:buNone/>
              <a:defRPr sz="1800" b="0" i="0" u="none" strike="noStrike" cap="none">
                <a:solidFill>
                  <a:srgbClr val="FFFFFF"/>
                </a:solidFill>
                <a:latin typeface="Avenir"/>
                <a:ea typeface="Avenir"/>
                <a:cs typeface="Avenir"/>
                <a:sym typeface="Avenir"/>
              </a:defRPr>
            </a:lvl3pPr>
            <a:lvl4pPr marL="0" marR="0" lvl="3" indent="0" algn="ctr" rtl="0">
              <a:lnSpc>
                <a:spcPct val="100000"/>
              </a:lnSpc>
              <a:spcBef>
                <a:spcPts val="0"/>
              </a:spcBef>
              <a:spcAft>
                <a:spcPts val="0"/>
              </a:spcAft>
              <a:buClr>
                <a:srgbClr val="FFFFFF"/>
              </a:buClr>
              <a:buSzPts val="1800"/>
              <a:buFont typeface="Avenir"/>
              <a:buNone/>
              <a:defRPr sz="1800" b="0" i="0" u="none" strike="noStrike" cap="none">
                <a:solidFill>
                  <a:srgbClr val="FFFFFF"/>
                </a:solidFill>
                <a:latin typeface="Avenir"/>
                <a:ea typeface="Avenir"/>
                <a:cs typeface="Avenir"/>
                <a:sym typeface="Avenir"/>
              </a:defRPr>
            </a:lvl4pPr>
            <a:lvl5pPr marL="0" marR="0" lvl="4" indent="0" algn="ctr" rtl="0">
              <a:lnSpc>
                <a:spcPct val="100000"/>
              </a:lnSpc>
              <a:spcBef>
                <a:spcPts val="0"/>
              </a:spcBef>
              <a:spcAft>
                <a:spcPts val="0"/>
              </a:spcAft>
              <a:buClr>
                <a:srgbClr val="FFFFFF"/>
              </a:buClr>
              <a:buSzPts val="1800"/>
              <a:buFont typeface="Avenir"/>
              <a:buNone/>
              <a:defRPr sz="1800" b="0" i="0" u="none" strike="noStrike" cap="none">
                <a:solidFill>
                  <a:srgbClr val="FFFFFF"/>
                </a:solidFill>
                <a:latin typeface="Avenir"/>
                <a:ea typeface="Avenir"/>
                <a:cs typeface="Avenir"/>
                <a:sym typeface="Avenir"/>
              </a:defRPr>
            </a:lvl5pPr>
            <a:lvl6pPr marL="0" marR="0" lvl="5" indent="0" algn="ctr" rtl="0">
              <a:lnSpc>
                <a:spcPct val="100000"/>
              </a:lnSpc>
              <a:spcBef>
                <a:spcPts val="0"/>
              </a:spcBef>
              <a:spcAft>
                <a:spcPts val="0"/>
              </a:spcAft>
              <a:buClr>
                <a:srgbClr val="FFFFFF"/>
              </a:buClr>
              <a:buSzPts val="1800"/>
              <a:buFont typeface="Avenir"/>
              <a:buNone/>
              <a:defRPr sz="1800" b="0" i="0" u="none" strike="noStrike" cap="none">
                <a:solidFill>
                  <a:srgbClr val="FFFFFF"/>
                </a:solidFill>
                <a:latin typeface="Avenir"/>
                <a:ea typeface="Avenir"/>
                <a:cs typeface="Avenir"/>
                <a:sym typeface="Avenir"/>
              </a:defRPr>
            </a:lvl6pPr>
            <a:lvl7pPr marL="0" marR="0" lvl="6" indent="0" algn="ctr" rtl="0">
              <a:lnSpc>
                <a:spcPct val="100000"/>
              </a:lnSpc>
              <a:spcBef>
                <a:spcPts val="0"/>
              </a:spcBef>
              <a:spcAft>
                <a:spcPts val="0"/>
              </a:spcAft>
              <a:buClr>
                <a:srgbClr val="FFFFFF"/>
              </a:buClr>
              <a:buSzPts val="1800"/>
              <a:buFont typeface="Avenir"/>
              <a:buNone/>
              <a:defRPr sz="1800" b="0" i="0" u="none" strike="noStrike" cap="none">
                <a:solidFill>
                  <a:srgbClr val="FFFFFF"/>
                </a:solidFill>
                <a:latin typeface="Avenir"/>
                <a:ea typeface="Avenir"/>
                <a:cs typeface="Avenir"/>
                <a:sym typeface="Avenir"/>
              </a:defRPr>
            </a:lvl7pPr>
            <a:lvl8pPr marL="0" marR="0" lvl="7" indent="0" algn="ctr" rtl="0">
              <a:lnSpc>
                <a:spcPct val="100000"/>
              </a:lnSpc>
              <a:spcBef>
                <a:spcPts val="0"/>
              </a:spcBef>
              <a:spcAft>
                <a:spcPts val="0"/>
              </a:spcAft>
              <a:buClr>
                <a:srgbClr val="FFFFFF"/>
              </a:buClr>
              <a:buSzPts val="1800"/>
              <a:buFont typeface="Avenir"/>
              <a:buNone/>
              <a:defRPr sz="1800" b="0" i="0" u="none" strike="noStrike" cap="none">
                <a:solidFill>
                  <a:srgbClr val="FFFFFF"/>
                </a:solidFill>
                <a:latin typeface="Avenir"/>
                <a:ea typeface="Avenir"/>
                <a:cs typeface="Avenir"/>
                <a:sym typeface="Avenir"/>
              </a:defRPr>
            </a:lvl8pPr>
            <a:lvl9pPr marL="0" marR="0" lvl="8" indent="0" algn="ctr" rtl="0">
              <a:lnSpc>
                <a:spcPct val="100000"/>
              </a:lnSpc>
              <a:spcBef>
                <a:spcPts val="0"/>
              </a:spcBef>
              <a:spcAft>
                <a:spcPts val="0"/>
              </a:spcAft>
              <a:buClr>
                <a:srgbClr val="FFFFFF"/>
              </a:buClr>
              <a:buSzPts val="1800"/>
              <a:buFont typeface="Avenir"/>
              <a:buNone/>
              <a:defRPr sz="1800" b="0" i="0" u="none" strike="noStrike" cap="none">
                <a:solidFill>
                  <a:srgbClr val="FFFFFF"/>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
          <p:cNvSpPr txBox="1">
            <a:spLocks noGrp="1"/>
          </p:cNvSpPr>
          <p:nvPr>
            <p:ph type="ctrTitle" idx="4294967295"/>
          </p:nvPr>
        </p:nvSpPr>
        <p:spPr>
          <a:xfrm>
            <a:off x="660400" y="4165600"/>
            <a:ext cx="11684000" cy="2222500"/>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FFFFFF"/>
              </a:buClr>
              <a:buSzPts val="6200"/>
              <a:buFont typeface="Avenir"/>
              <a:buNone/>
            </a:pPr>
            <a:r>
              <a:rPr lang="en-US" sz="6200" b="0" i="0" u="none" strike="noStrike" cap="none">
                <a:solidFill>
                  <a:srgbClr val="FFFFFF"/>
                </a:solidFill>
                <a:latin typeface="Avenir"/>
                <a:ea typeface="Avenir"/>
                <a:cs typeface="Avenir"/>
                <a:sym typeface="Avenir"/>
              </a:rPr>
              <a:t>SOLAR ROTATION</a:t>
            </a:r>
            <a:endParaRPr/>
          </a:p>
        </p:txBody>
      </p:sp>
      <p:sp>
        <p:nvSpPr>
          <p:cNvPr id="70" name="Google Shape;70;p1"/>
          <p:cNvSpPr txBox="1">
            <a:spLocks noGrp="1"/>
          </p:cNvSpPr>
          <p:nvPr>
            <p:ph type="subTitle" idx="4294967295"/>
          </p:nvPr>
        </p:nvSpPr>
        <p:spPr>
          <a:xfrm>
            <a:off x="660400" y="3352800"/>
            <a:ext cx="11684000" cy="889000"/>
          </a:xfrm>
          <a:prstGeom prst="rect">
            <a:avLst/>
          </a:prstGeom>
          <a:noFill/>
          <a:ln>
            <a:noFill/>
          </a:ln>
        </p:spPr>
        <p:txBody>
          <a:bodyPr spcFirstLastPara="1" wrap="square" lIns="50800" tIns="50800" rIns="50800" bIns="50800" anchor="b" anchorCtr="0">
            <a:normAutofit/>
          </a:bodyPr>
          <a:lstStyle/>
          <a:p>
            <a:pPr marL="0" marR="0" lvl="0" indent="0" algn="l" rtl="0">
              <a:lnSpc>
                <a:spcPct val="100000"/>
              </a:lnSpc>
              <a:spcBef>
                <a:spcPts val="0"/>
              </a:spcBef>
              <a:spcAft>
                <a:spcPts val="0"/>
              </a:spcAft>
              <a:buClr>
                <a:srgbClr val="54D7FE"/>
              </a:buClr>
              <a:buSzPts val="2400"/>
              <a:buFont typeface="Avenir"/>
              <a:buNone/>
            </a:pPr>
            <a:r>
              <a:rPr lang="en-US" sz="2400" b="0" i="0" u="none" strike="noStrike" cap="none">
                <a:solidFill>
                  <a:srgbClr val="54D7FE"/>
                </a:solidFill>
                <a:latin typeface="Avenir"/>
                <a:ea typeface="Avenir"/>
                <a:cs typeface="Avenir"/>
                <a:sym typeface="Avenir"/>
              </a:rPr>
              <a:t>ASTRONOMY 101: LAB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0"/>
          <p:cNvSpPr/>
          <p:nvPr/>
        </p:nvSpPr>
        <p:spPr>
          <a:xfrm>
            <a:off x="2903835" y="1274911"/>
            <a:ext cx="7197130" cy="7203778"/>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39" name="Google Shape;139;p10"/>
          <p:cNvSpPr/>
          <p:nvPr/>
        </p:nvSpPr>
        <p:spPr>
          <a:xfrm>
            <a:off x="33401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40" name="Google Shape;140;p10"/>
          <p:cNvSpPr/>
          <p:nvPr/>
        </p:nvSpPr>
        <p:spPr>
          <a:xfrm>
            <a:off x="420370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41" name="Google Shape;141;p10"/>
          <p:cNvSpPr/>
          <p:nvPr/>
        </p:nvSpPr>
        <p:spPr>
          <a:xfrm>
            <a:off x="51181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42" name="Google Shape;142;p10"/>
          <p:cNvSpPr/>
          <p:nvPr/>
        </p:nvSpPr>
        <p:spPr>
          <a:xfrm>
            <a:off x="6083300" y="40513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43" name="Google Shape;143;p10"/>
          <p:cNvSpPr/>
          <p:nvPr/>
        </p:nvSpPr>
        <p:spPr>
          <a:xfrm>
            <a:off x="70485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44" name="Google Shape;144;p10"/>
          <p:cNvSpPr/>
          <p:nvPr/>
        </p:nvSpPr>
        <p:spPr>
          <a:xfrm>
            <a:off x="804545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45" name="Google Shape;145;p10"/>
          <p:cNvSpPr/>
          <p:nvPr/>
        </p:nvSpPr>
        <p:spPr>
          <a:xfrm>
            <a:off x="90424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cxnSp>
        <p:nvCxnSpPr>
          <p:cNvPr id="146" name="Google Shape;146;p10"/>
          <p:cNvCxnSpPr/>
          <p:nvPr/>
        </p:nvCxnSpPr>
        <p:spPr>
          <a:xfrm>
            <a:off x="2959759" y="4262784"/>
            <a:ext cx="7085282" cy="1"/>
          </a:xfrm>
          <a:prstGeom prst="straightConnector1">
            <a:avLst/>
          </a:prstGeom>
          <a:noFill/>
          <a:ln w="25400" cap="flat" cmpd="sng">
            <a:solidFill>
              <a:srgbClr val="FFFFFF"/>
            </a:solidFill>
            <a:prstDash val="solid"/>
            <a:miter lim="4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p:nvPr/>
        </p:nvSpPr>
        <p:spPr>
          <a:xfrm>
            <a:off x="2903835" y="1274911"/>
            <a:ext cx="7197130" cy="7203778"/>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52" name="Google Shape;152;p11"/>
          <p:cNvSpPr/>
          <p:nvPr/>
        </p:nvSpPr>
        <p:spPr>
          <a:xfrm>
            <a:off x="33401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53" name="Google Shape;153;p11"/>
          <p:cNvSpPr/>
          <p:nvPr/>
        </p:nvSpPr>
        <p:spPr>
          <a:xfrm>
            <a:off x="420370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54" name="Google Shape;154;p11"/>
          <p:cNvSpPr/>
          <p:nvPr/>
        </p:nvSpPr>
        <p:spPr>
          <a:xfrm>
            <a:off x="51181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55" name="Google Shape;155;p11"/>
          <p:cNvSpPr/>
          <p:nvPr/>
        </p:nvSpPr>
        <p:spPr>
          <a:xfrm>
            <a:off x="6083300" y="40513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56" name="Google Shape;156;p11"/>
          <p:cNvSpPr/>
          <p:nvPr/>
        </p:nvSpPr>
        <p:spPr>
          <a:xfrm>
            <a:off x="70485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57" name="Google Shape;157;p11"/>
          <p:cNvSpPr/>
          <p:nvPr/>
        </p:nvSpPr>
        <p:spPr>
          <a:xfrm>
            <a:off x="804545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58" name="Google Shape;158;p11"/>
          <p:cNvSpPr/>
          <p:nvPr/>
        </p:nvSpPr>
        <p:spPr>
          <a:xfrm>
            <a:off x="90424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cxnSp>
        <p:nvCxnSpPr>
          <p:cNvPr id="159" name="Google Shape;159;p11"/>
          <p:cNvCxnSpPr/>
          <p:nvPr/>
        </p:nvCxnSpPr>
        <p:spPr>
          <a:xfrm>
            <a:off x="2959759" y="4262784"/>
            <a:ext cx="7085282" cy="1"/>
          </a:xfrm>
          <a:prstGeom prst="straightConnector1">
            <a:avLst/>
          </a:prstGeom>
          <a:noFill/>
          <a:ln w="25400" cap="flat" cmpd="sng">
            <a:solidFill>
              <a:srgbClr val="FFFFFF"/>
            </a:solidFill>
            <a:prstDash val="solid"/>
            <a:miter lim="400000"/>
            <a:headEnd type="none" w="sm" len="sm"/>
            <a:tailEnd type="none" w="sm" len="sm"/>
          </a:ln>
        </p:spPr>
      </p:cxnSp>
      <p:sp>
        <p:nvSpPr>
          <p:cNvPr id="160" name="Google Shape;160;p11"/>
          <p:cNvSpPr/>
          <p:nvPr/>
        </p:nvSpPr>
        <p:spPr>
          <a:xfrm>
            <a:off x="2641600" y="4256087"/>
            <a:ext cx="7721700" cy="4232400"/>
          </a:xfrm>
          <a:prstGeom prst="rect">
            <a:avLst/>
          </a:prstGeom>
          <a:solidFill>
            <a:srgbClr val="1D3B6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venir"/>
              <a:buNone/>
            </a:pPr>
            <a:endParaRPr sz="2400" b="0" i="0" u="none" strike="noStrike" cap="none">
              <a:solidFill>
                <a:srgbClr val="FFFFFF"/>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2"/>
          <p:cNvSpPr/>
          <p:nvPr/>
        </p:nvSpPr>
        <p:spPr>
          <a:xfrm>
            <a:off x="2903835" y="1274911"/>
            <a:ext cx="7197130" cy="7203778"/>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66" name="Google Shape;166;p12"/>
          <p:cNvSpPr/>
          <p:nvPr/>
        </p:nvSpPr>
        <p:spPr>
          <a:xfrm>
            <a:off x="33401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67" name="Google Shape;167;p12"/>
          <p:cNvSpPr/>
          <p:nvPr/>
        </p:nvSpPr>
        <p:spPr>
          <a:xfrm>
            <a:off x="420370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68" name="Google Shape;168;p12"/>
          <p:cNvSpPr/>
          <p:nvPr/>
        </p:nvSpPr>
        <p:spPr>
          <a:xfrm>
            <a:off x="51181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69" name="Google Shape;169;p12"/>
          <p:cNvSpPr/>
          <p:nvPr/>
        </p:nvSpPr>
        <p:spPr>
          <a:xfrm>
            <a:off x="6083300" y="40513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70" name="Google Shape;170;p12"/>
          <p:cNvSpPr/>
          <p:nvPr/>
        </p:nvSpPr>
        <p:spPr>
          <a:xfrm>
            <a:off x="70485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71" name="Google Shape;171;p12"/>
          <p:cNvSpPr/>
          <p:nvPr/>
        </p:nvSpPr>
        <p:spPr>
          <a:xfrm>
            <a:off x="804545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72" name="Google Shape;172;p12"/>
          <p:cNvSpPr/>
          <p:nvPr/>
        </p:nvSpPr>
        <p:spPr>
          <a:xfrm>
            <a:off x="90424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cxnSp>
        <p:nvCxnSpPr>
          <p:cNvPr id="173" name="Google Shape;173;p12"/>
          <p:cNvCxnSpPr/>
          <p:nvPr/>
        </p:nvCxnSpPr>
        <p:spPr>
          <a:xfrm>
            <a:off x="2959759" y="4262784"/>
            <a:ext cx="7085282" cy="1"/>
          </a:xfrm>
          <a:prstGeom prst="straightConnector1">
            <a:avLst/>
          </a:prstGeom>
          <a:noFill/>
          <a:ln w="25400" cap="flat" cmpd="sng">
            <a:solidFill>
              <a:srgbClr val="FFFFFF"/>
            </a:solidFill>
            <a:prstDash val="solid"/>
            <a:miter lim="400000"/>
            <a:headEnd type="none" w="sm" len="sm"/>
            <a:tailEnd type="none" w="sm" len="sm"/>
          </a:ln>
        </p:spPr>
      </p:cxnSp>
      <p:sp>
        <p:nvSpPr>
          <p:cNvPr id="174" name="Google Shape;174;p12"/>
          <p:cNvSpPr/>
          <p:nvPr/>
        </p:nvSpPr>
        <p:spPr>
          <a:xfrm>
            <a:off x="2641600" y="4256087"/>
            <a:ext cx="7721600" cy="4232425"/>
          </a:xfrm>
          <a:prstGeom prst="rect">
            <a:avLst/>
          </a:prstGeom>
          <a:solidFill>
            <a:srgbClr val="1D3B6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venir"/>
              <a:buNone/>
            </a:pPr>
            <a:endParaRPr sz="2400" b="0" i="0" u="none" strike="noStrike" cap="none">
              <a:solidFill>
                <a:srgbClr val="FFFFFF"/>
              </a:solidFill>
              <a:latin typeface="Avenir"/>
              <a:ea typeface="Avenir"/>
              <a:cs typeface="Avenir"/>
              <a:sym typeface="Avenir"/>
            </a:endParaRPr>
          </a:p>
        </p:txBody>
      </p:sp>
      <p:sp>
        <p:nvSpPr>
          <p:cNvPr id="175" name="Google Shape;175;p12"/>
          <p:cNvSpPr/>
          <p:nvPr/>
        </p:nvSpPr>
        <p:spPr>
          <a:xfrm>
            <a:off x="2945246" y="705347"/>
            <a:ext cx="7114308" cy="7114871"/>
          </a:xfrm>
          <a:prstGeom prst="ellipse">
            <a:avLst/>
          </a:prstGeom>
          <a:noFill/>
          <a:ln w="25400" cap="flat" cmpd="sng">
            <a:solidFill>
              <a:srgbClr val="BFBFBF"/>
            </a:solidFill>
            <a:prstDash val="dot"/>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3"/>
          <p:cNvSpPr/>
          <p:nvPr/>
        </p:nvSpPr>
        <p:spPr>
          <a:xfrm>
            <a:off x="2903835" y="1274911"/>
            <a:ext cx="7197130" cy="7203778"/>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81" name="Google Shape;181;p13"/>
          <p:cNvSpPr/>
          <p:nvPr/>
        </p:nvSpPr>
        <p:spPr>
          <a:xfrm>
            <a:off x="33401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82" name="Google Shape;182;p13"/>
          <p:cNvSpPr/>
          <p:nvPr/>
        </p:nvSpPr>
        <p:spPr>
          <a:xfrm>
            <a:off x="420370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83" name="Google Shape;183;p13"/>
          <p:cNvSpPr/>
          <p:nvPr/>
        </p:nvSpPr>
        <p:spPr>
          <a:xfrm>
            <a:off x="51181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84" name="Google Shape;184;p13"/>
          <p:cNvSpPr/>
          <p:nvPr/>
        </p:nvSpPr>
        <p:spPr>
          <a:xfrm>
            <a:off x="6083300" y="40513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85" name="Google Shape;185;p13"/>
          <p:cNvSpPr/>
          <p:nvPr/>
        </p:nvSpPr>
        <p:spPr>
          <a:xfrm>
            <a:off x="70485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86" name="Google Shape;186;p13"/>
          <p:cNvSpPr/>
          <p:nvPr/>
        </p:nvSpPr>
        <p:spPr>
          <a:xfrm>
            <a:off x="804545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87" name="Google Shape;187;p13"/>
          <p:cNvSpPr/>
          <p:nvPr/>
        </p:nvSpPr>
        <p:spPr>
          <a:xfrm>
            <a:off x="90424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cxnSp>
        <p:nvCxnSpPr>
          <p:cNvPr id="188" name="Google Shape;188;p13"/>
          <p:cNvCxnSpPr/>
          <p:nvPr/>
        </p:nvCxnSpPr>
        <p:spPr>
          <a:xfrm>
            <a:off x="2959759" y="4262784"/>
            <a:ext cx="7085282" cy="1"/>
          </a:xfrm>
          <a:prstGeom prst="straightConnector1">
            <a:avLst/>
          </a:prstGeom>
          <a:noFill/>
          <a:ln w="25400" cap="flat" cmpd="sng">
            <a:solidFill>
              <a:srgbClr val="FFFFFF"/>
            </a:solidFill>
            <a:prstDash val="solid"/>
            <a:miter lim="400000"/>
            <a:headEnd type="none" w="sm" len="sm"/>
            <a:tailEnd type="none" w="sm" len="sm"/>
          </a:ln>
        </p:spPr>
      </p:cxnSp>
      <p:sp>
        <p:nvSpPr>
          <p:cNvPr id="189" name="Google Shape;189;p13"/>
          <p:cNvSpPr/>
          <p:nvPr/>
        </p:nvSpPr>
        <p:spPr>
          <a:xfrm>
            <a:off x="2641600" y="4256087"/>
            <a:ext cx="7721600" cy="4232425"/>
          </a:xfrm>
          <a:prstGeom prst="rect">
            <a:avLst/>
          </a:prstGeom>
          <a:solidFill>
            <a:srgbClr val="1D3B6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venir"/>
              <a:buNone/>
            </a:pPr>
            <a:endParaRPr sz="2400" b="0" i="0" u="none" strike="noStrike" cap="none">
              <a:solidFill>
                <a:srgbClr val="FFFFFF"/>
              </a:solidFill>
              <a:latin typeface="Avenir"/>
              <a:ea typeface="Avenir"/>
              <a:cs typeface="Avenir"/>
              <a:sym typeface="Avenir"/>
            </a:endParaRPr>
          </a:p>
        </p:txBody>
      </p:sp>
      <p:sp>
        <p:nvSpPr>
          <p:cNvPr id="190" name="Google Shape;190;p13"/>
          <p:cNvSpPr/>
          <p:nvPr/>
        </p:nvSpPr>
        <p:spPr>
          <a:xfrm>
            <a:off x="2945246" y="705347"/>
            <a:ext cx="7114308" cy="7114871"/>
          </a:xfrm>
          <a:prstGeom prst="ellipse">
            <a:avLst/>
          </a:prstGeom>
          <a:noFill/>
          <a:ln w="25400" cap="flat" cmpd="sng">
            <a:solidFill>
              <a:srgbClr val="BFBFBF"/>
            </a:solidFill>
            <a:prstDash val="dot"/>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grpSp>
        <p:nvGrpSpPr>
          <p:cNvPr id="191" name="Google Shape;191;p13"/>
          <p:cNvGrpSpPr/>
          <p:nvPr/>
        </p:nvGrpSpPr>
        <p:grpSpPr>
          <a:xfrm>
            <a:off x="3512640" y="4258561"/>
            <a:ext cx="5714009" cy="3553634"/>
            <a:chOff x="-1" y="0"/>
            <a:chExt cx="5714008" cy="3553632"/>
          </a:xfrm>
        </p:grpSpPr>
        <p:cxnSp>
          <p:nvCxnSpPr>
            <p:cNvPr id="192" name="Google Shape;192;p13"/>
            <p:cNvCxnSpPr/>
            <p:nvPr/>
          </p:nvCxnSpPr>
          <p:spPr>
            <a:xfrm flipH="1">
              <a:off x="-1" y="0"/>
              <a:ext cx="2" cy="1956702"/>
            </a:xfrm>
            <a:prstGeom prst="straightConnector1">
              <a:avLst/>
            </a:prstGeom>
            <a:noFill/>
            <a:ln w="25400" cap="flat" cmpd="sng">
              <a:solidFill>
                <a:srgbClr val="FFFFFF"/>
              </a:solidFill>
              <a:prstDash val="solid"/>
              <a:miter lim="400000"/>
              <a:headEnd type="none" w="sm" len="sm"/>
              <a:tailEnd type="none" w="sm" len="sm"/>
            </a:ln>
          </p:spPr>
        </p:cxnSp>
        <p:cxnSp>
          <p:nvCxnSpPr>
            <p:cNvPr id="193" name="Google Shape;193;p13"/>
            <p:cNvCxnSpPr/>
            <p:nvPr/>
          </p:nvCxnSpPr>
          <p:spPr>
            <a:xfrm flipH="1">
              <a:off x="856257" y="0"/>
              <a:ext cx="1" cy="2838692"/>
            </a:xfrm>
            <a:prstGeom prst="straightConnector1">
              <a:avLst/>
            </a:prstGeom>
            <a:noFill/>
            <a:ln w="25400" cap="flat" cmpd="sng">
              <a:solidFill>
                <a:srgbClr val="FFFFFF"/>
              </a:solidFill>
              <a:prstDash val="solid"/>
              <a:miter lim="400000"/>
              <a:headEnd type="none" w="sm" len="sm"/>
              <a:tailEnd type="none" w="sm" len="sm"/>
            </a:ln>
          </p:spPr>
        </p:cxnSp>
        <p:cxnSp>
          <p:nvCxnSpPr>
            <p:cNvPr id="194" name="Google Shape;194;p13"/>
            <p:cNvCxnSpPr/>
            <p:nvPr/>
          </p:nvCxnSpPr>
          <p:spPr>
            <a:xfrm flipH="1">
              <a:off x="1777007" y="22601"/>
              <a:ext cx="1" cy="3317440"/>
            </a:xfrm>
            <a:prstGeom prst="straightConnector1">
              <a:avLst/>
            </a:prstGeom>
            <a:noFill/>
            <a:ln w="25400" cap="flat" cmpd="sng">
              <a:solidFill>
                <a:srgbClr val="FFFFFF"/>
              </a:solidFill>
              <a:prstDash val="solid"/>
              <a:miter lim="400000"/>
              <a:headEnd type="none" w="sm" len="sm"/>
              <a:tailEnd type="none" w="sm" len="sm"/>
            </a:ln>
          </p:spPr>
        </p:cxnSp>
        <p:cxnSp>
          <p:nvCxnSpPr>
            <p:cNvPr id="195" name="Google Shape;195;p13"/>
            <p:cNvCxnSpPr/>
            <p:nvPr/>
          </p:nvCxnSpPr>
          <p:spPr>
            <a:xfrm flipH="1">
              <a:off x="2735857" y="6572"/>
              <a:ext cx="1" cy="3547060"/>
            </a:xfrm>
            <a:prstGeom prst="straightConnector1">
              <a:avLst/>
            </a:prstGeom>
            <a:noFill/>
            <a:ln w="25400" cap="flat" cmpd="sng">
              <a:solidFill>
                <a:srgbClr val="FFFFFF"/>
              </a:solidFill>
              <a:prstDash val="solid"/>
              <a:miter lim="400000"/>
              <a:headEnd type="none" w="sm" len="sm"/>
              <a:tailEnd type="none" w="sm" len="sm"/>
            </a:ln>
          </p:spPr>
        </p:cxnSp>
        <p:cxnSp>
          <p:nvCxnSpPr>
            <p:cNvPr id="196" name="Google Shape;196;p13"/>
            <p:cNvCxnSpPr/>
            <p:nvPr/>
          </p:nvCxnSpPr>
          <p:spPr>
            <a:xfrm flipH="1">
              <a:off x="3694707" y="3694"/>
              <a:ext cx="1" cy="3488152"/>
            </a:xfrm>
            <a:prstGeom prst="straightConnector1">
              <a:avLst/>
            </a:prstGeom>
            <a:noFill/>
            <a:ln w="25400" cap="flat" cmpd="sng">
              <a:solidFill>
                <a:srgbClr val="FFFFFF"/>
              </a:solidFill>
              <a:prstDash val="solid"/>
              <a:miter lim="400000"/>
              <a:headEnd type="none" w="sm" len="sm"/>
              <a:tailEnd type="none" w="sm" len="sm"/>
            </a:ln>
          </p:spPr>
        </p:cxnSp>
        <p:cxnSp>
          <p:nvCxnSpPr>
            <p:cNvPr id="197" name="Google Shape;197;p13"/>
            <p:cNvCxnSpPr/>
            <p:nvPr/>
          </p:nvCxnSpPr>
          <p:spPr>
            <a:xfrm flipH="1">
              <a:off x="4704356" y="14503"/>
              <a:ext cx="1" cy="3118801"/>
            </a:xfrm>
            <a:prstGeom prst="straightConnector1">
              <a:avLst/>
            </a:prstGeom>
            <a:noFill/>
            <a:ln w="25400" cap="flat" cmpd="sng">
              <a:solidFill>
                <a:srgbClr val="FFFFFF"/>
              </a:solidFill>
              <a:prstDash val="solid"/>
              <a:miter lim="400000"/>
              <a:headEnd type="none" w="sm" len="sm"/>
              <a:tailEnd type="none" w="sm" len="sm"/>
            </a:ln>
          </p:spPr>
        </p:cxnSp>
        <p:cxnSp>
          <p:nvCxnSpPr>
            <p:cNvPr id="198" name="Google Shape;198;p13"/>
            <p:cNvCxnSpPr/>
            <p:nvPr/>
          </p:nvCxnSpPr>
          <p:spPr>
            <a:xfrm flipH="1">
              <a:off x="5714006" y="11336"/>
              <a:ext cx="1" cy="2288860"/>
            </a:xfrm>
            <a:prstGeom prst="straightConnector1">
              <a:avLst/>
            </a:prstGeom>
            <a:noFill/>
            <a:ln w="25400" cap="flat" cmpd="sng">
              <a:solidFill>
                <a:srgbClr val="FFFFFF"/>
              </a:solidFill>
              <a:prstDash val="solid"/>
              <a:miter lim="400000"/>
              <a:headEnd type="none" w="sm" len="sm"/>
              <a:tailEnd type="none" w="sm" len="sm"/>
            </a:ln>
          </p:spPr>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cxnSp>
        <p:nvCxnSpPr>
          <p:cNvPr id="203" name="Google Shape;203;p14"/>
          <p:cNvCxnSpPr/>
          <p:nvPr/>
        </p:nvCxnSpPr>
        <p:spPr>
          <a:xfrm>
            <a:off x="2959759" y="4262784"/>
            <a:ext cx="7085282" cy="1"/>
          </a:xfrm>
          <a:prstGeom prst="straightConnector1">
            <a:avLst/>
          </a:prstGeom>
          <a:noFill/>
          <a:ln w="25400" cap="flat" cmpd="sng">
            <a:solidFill>
              <a:srgbClr val="FFFFFF"/>
            </a:solidFill>
            <a:prstDash val="solid"/>
            <a:miter lim="400000"/>
            <a:headEnd type="none" w="sm" len="sm"/>
            <a:tailEnd type="none" w="sm" len="sm"/>
          </a:ln>
        </p:spPr>
      </p:cxnSp>
      <p:sp>
        <p:nvSpPr>
          <p:cNvPr id="204" name="Google Shape;204;p14"/>
          <p:cNvSpPr/>
          <p:nvPr/>
        </p:nvSpPr>
        <p:spPr>
          <a:xfrm>
            <a:off x="33401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05" name="Google Shape;205;p14"/>
          <p:cNvSpPr/>
          <p:nvPr/>
        </p:nvSpPr>
        <p:spPr>
          <a:xfrm>
            <a:off x="420370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06" name="Google Shape;206;p14"/>
          <p:cNvSpPr/>
          <p:nvPr/>
        </p:nvSpPr>
        <p:spPr>
          <a:xfrm>
            <a:off x="51181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07" name="Google Shape;207;p14"/>
          <p:cNvSpPr/>
          <p:nvPr/>
        </p:nvSpPr>
        <p:spPr>
          <a:xfrm>
            <a:off x="6083300" y="40513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08" name="Google Shape;208;p14"/>
          <p:cNvSpPr/>
          <p:nvPr/>
        </p:nvSpPr>
        <p:spPr>
          <a:xfrm>
            <a:off x="70485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09" name="Google Shape;209;p14"/>
          <p:cNvSpPr/>
          <p:nvPr/>
        </p:nvSpPr>
        <p:spPr>
          <a:xfrm>
            <a:off x="804545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10" name="Google Shape;210;p14"/>
          <p:cNvSpPr/>
          <p:nvPr/>
        </p:nvSpPr>
        <p:spPr>
          <a:xfrm>
            <a:off x="90424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11" name="Google Shape;211;p14"/>
          <p:cNvSpPr/>
          <p:nvPr/>
        </p:nvSpPr>
        <p:spPr>
          <a:xfrm>
            <a:off x="3594100" y="4508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12" name="Google Shape;212;p14"/>
          <p:cNvSpPr/>
          <p:nvPr/>
        </p:nvSpPr>
        <p:spPr>
          <a:xfrm>
            <a:off x="4457700" y="4508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13" name="Google Shape;213;p14"/>
          <p:cNvSpPr/>
          <p:nvPr/>
        </p:nvSpPr>
        <p:spPr>
          <a:xfrm>
            <a:off x="5321300" y="4508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14" name="Google Shape;214;p14"/>
          <p:cNvSpPr/>
          <p:nvPr/>
        </p:nvSpPr>
        <p:spPr>
          <a:xfrm>
            <a:off x="6184900" y="4508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15" name="Google Shape;215;p14"/>
          <p:cNvSpPr/>
          <p:nvPr/>
        </p:nvSpPr>
        <p:spPr>
          <a:xfrm>
            <a:off x="7048500" y="4508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16" name="Google Shape;216;p14"/>
          <p:cNvSpPr/>
          <p:nvPr/>
        </p:nvSpPr>
        <p:spPr>
          <a:xfrm>
            <a:off x="7912100" y="4508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17" name="Google Shape;217;p14"/>
          <p:cNvSpPr/>
          <p:nvPr/>
        </p:nvSpPr>
        <p:spPr>
          <a:xfrm>
            <a:off x="8775700" y="4508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18" name="Google Shape;218;p14"/>
          <p:cNvSpPr/>
          <p:nvPr/>
        </p:nvSpPr>
        <p:spPr>
          <a:xfrm>
            <a:off x="2903835" y="1274911"/>
            <a:ext cx="7197130" cy="7203778"/>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19" name="Google Shape;219;p14"/>
          <p:cNvSpPr/>
          <p:nvPr/>
        </p:nvSpPr>
        <p:spPr>
          <a:xfrm>
            <a:off x="2641600" y="4256980"/>
            <a:ext cx="7721600" cy="4232425"/>
          </a:xfrm>
          <a:prstGeom prst="rect">
            <a:avLst/>
          </a:prstGeom>
          <a:solidFill>
            <a:srgbClr val="1D3B6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venir"/>
              <a:buNone/>
            </a:pPr>
            <a:endParaRPr sz="2400" b="0" i="0" u="none" strike="noStrike" cap="none">
              <a:solidFill>
                <a:srgbClr val="FFFFFF"/>
              </a:solidFill>
              <a:latin typeface="Avenir"/>
              <a:ea typeface="Avenir"/>
              <a:cs typeface="Avenir"/>
              <a:sym typeface="Avenir"/>
            </a:endParaRPr>
          </a:p>
        </p:txBody>
      </p:sp>
      <p:grpSp>
        <p:nvGrpSpPr>
          <p:cNvPr id="220" name="Google Shape;220;p14"/>
          <p:cNvGrpSpPr/>
          <p:nvPr/>
        </p:nvGrpSpPr>
        <p:grpSpPr>
          <a:xfrm>
            <a:off x="3512640" y="4258561"/>
            <a:ext cx="5714009" cy="3553634"/>
            <a:chOff x="-1" y="0"/>
            <a:chExt cx="5714008" cy="3553632"/>
          </a:xfrm>
        </p:grpSpPr>
        <p:cxnSp>
          <p:nvCxnSpPr>
            <p:cNvPr id="221" name="Google Shape;221;p14"/>
            <p:cNvCxnSpPr/>
            <p:nvPr/>
          </p:nvCxnSpPr>
          <p:spPr>
            <a:xfrm flipH="1">
              <a:off x="-1" y="0"/>
              <a:ext cx="2" cy="1956702"/>
            </a:xfrm>
            <a:prstGeom prst="straightConnector1">
              <a:avLst/>
            </a:prstGeom>
            <a:noFill/>
            <a:ln w="25400" cap="flat" cmpd="sng">
              <a:solidFill>
                <a:srgbClr val="FFFFFF"/>
              </a:solidFill>
              <a:prstDash val="solid"/>
              <a:miter lim="400000"/>
              <a:headEnd type="none" w="sm" len="sm"/>
              <a:tailEnd type="none" w="sm" len="sm"/>
            </a:ln>
          </p:spPr>
        </p:cxnSp>
        <p:cxnSp>
          <p:nvCxnSpPr>
            <p:cNvPr id="222" name="Google Shape;222;p14"/>
            <p:cNvCxnSpPr/>
            <p:nvPr/>
          </p:nvCxnSpPr>
          <p:spPr>
            <a:xfrm flipH="1">
              <a:off x="856257" y="0"/>
              <a:ext cx="1" cy="2838692"/>
            </a:xfrm>
            <a:prstGeom prst="straightConnector1">
              <a:avLst/>
            </a:prstGeom>
            <a:noFill/>
            <a:ln w="25400" cap="flat" cmpd="sng">
              <a:solidFill>
                <a:srgbClr val="FFFFFF"/>
              </a:solidFill>
              <a:prstDash val="solid"/>
              <a:miter lim="400000"/>
              <a:headEnd type="none" w="sm" len="sm"/>
              <a:tailEnd type="none" w="sm" len="sm"/>
            </a:ln>
          </p:spPr>
        </p:cxnSp>
        <p:cxnSp>
          <p:nvCxnSpPr>
            <p:cNvPr id="223" name="Google Shape;223;p14"/>
            <p:cNvCxnSpPr/>
            <p:nvPr/>
          </p:nvCxnSpPr>
          <p:spPr>
            <a:xfrm flipH="1">
              <a:off x="1777007" y="22601"/>
              <a:ext cx="1" cy="3317440"/>
            </a:xfrm>
            <a:prstGeom prst="straightConnector1">
              <a:avLst/>
            </a:prstGeom>
            <a:noFill/>
            <a:ln w="25400" cap="flat" cmpd="sng">
              <a:solidFill>
                <a:srgbClr val="FFFFFF"/>
              </a:solidFill>
              <a:prstDash val="solid"/>
              <a:miter lim="400000"/>
              <a:headEnd type="none" w="sm" len="sm"/>
              <a:tailEnd type="none" w="sm" len="sm"/>
            </a:ln>
          </p:spPr>
        </p:cxnSp>
        <p:cxnSp>
          <p:nvCxnSpPr>
            <p:cNvPr id="224" name="Google Shape;224;p14"/>
            <p:cNvCxnSpPr/>
            <p:nvPr/>
          </p:nvCxnSpPr>
          <p:spPr>
            <a:xfrm flipH="1">
              <a:off x="2735857" y="6572"/>
              <a:ext cx="1" cy="3547060"/>
            </a:xfrm>
            <a:prstGeom prst="straightConnector1">
              <a:avLst/>
            </a:prstGeom>
            <a:noFill/>
            <a:ln w="25400" cap="flat" cmpd="sng">
              <a:solidFill>
                <a:srgbClr val="FFFFFF"/>
              </a:solidFill>
              <a:prstDash val="solid"/>
              <a:miter lim="400000"/>
              <a:headEnd type="none" w="sm" len="sm"/>
              <a:tailEnd type="none" w="sm" len="sm"/>
            </a:ln>
          </p:spPr>
        </p:cxnSp>
        <p:cxnSp>
          <p:nvCxnSpPr>
            <p:cNvPr id="225" name="Google Shape;225;p14"/>
            <p:cNvCxnSpPr/>
            <p:nvPr/>
          </p:nvCxnSpPr>
          <p:spPr>
            <a:xfrm flipH="1">
              <a:off x="3694707" y="3694"/>
              <a:ext cx="1" cy="3488152"/>
            </a:xfrm>
            <a:prstGeom prst="straightConnector1">
              <a:avLst/>
            </a:prstGeom>
            <a:noFill/>
            <a:ln w="25400" cap="flat" cmpd="sng">
              <a:solidFill>
                <a:srgbClr val="FFFFFF"/>
              </a:solidFill>
              <a:prstDash val="solid"/>
              <a:miter lim="400000"/>
              <a:headEnd type="none" w="sm" len="sm"/>
              <a:tailEnd type="none" w="sm" len="sm"/>
            </a:ln>
          </p:spPr>
        </p:cxnSp>
        <p:cxnSp>
          <p:nvCxnSpPr>
            <p:cNvPr id="226" name="Google Shape;226;p14"/>
            <p:cNvCxnSpPr/>
            <p:nvPr/>
          </p:nvCxnSpPr>
          <p:spPr>
            <a:xfrm flipH="1">
              <a:off x="4704356" y="14503"/>
              <a:ext cx="1" cy="3118801"/>
            </a:xfrm>
            <a:prstGeom prst="straightConnector1">
              <a:avLst/>
            </a:prstGeom>
            <a:noFill/>
            <a:ln w="25400" cap="flat" cmpd="sng">
              <a:solidFill>
                <a:srgbClr val="FFFFFF"/>
              </a:solidFill>
              <a:prstDash val="solid"/>
              <a:miter lim="400000"/>
              <a:headEnd type="none" w="sm" len="sm"/>
              <a:tailEnd type="none" w="sm" len="sm"/>
            </a:ln>
          </p:spPr>
        </p:cxnSp>
        <p:cxnSp>
          <p:nvCxnSpPr>
            <p:cNvPr id="227" name="Google Shape;227;p14"/>
            <p:cNvCxnSpPr/>
            <p:nvPr/>
          </p:nvCxnSpPr>
          <p:spPr>
            <a:xfrm flipH="1">
              <a:off x="5714006" y="11336"/>
              <a:ext cx="1" cy="2288860"/>
            </a:xfrm>
            <a:prstGeom prst="straightConnector1">
              <a:avLst/>
            </a:prstGeom>
            <a:noFill/>
            <a:ln w="25400" cap="flat" cmpd="sng">
              <a:solidFill>
                <a:srgbClr val="FFFFFF"/>
              </a:solidFill>
              <a:prstDash val="solid"/>
              <a:miter lim="400000"/>
              <a:headEnd type="none" w="sm" len="sm"/>
              <a:tailEnd type="none" w="sm" len="sm"/>
            </a:ln>
          </p:spPr>
        </p:cxnSp>
      </p:grpSp>
      <p:grpSp>
        <p:nvGrpSpPr>
          <p:cNvPr id="228" name="Google Shape;228;p14"/>
          <p:cNvGrpSpPr/>
          <p:nvPr/>
        </p:nvGrpSpPr>
        <p:grpSpPr>
          <a:xfrm>
            <a:off x="6508357" y="4265809"/>
            <a:ext cx="2713942" cy="3103366"/>
            <a:chOff x="-1" y="-1"/>
            <a:chExt cx="2713940" cy="3103365"/>
          </a:xfrm>
        </p:grpSpPr>
        <p:cxnSp>
          <p:nvCxnSpPr>
            <p:cNvPr id="229" name="Google Shape;229;p14"/>
            <p:cNvCxnSpPr/>
            <p:nvPr/>
          </p:nvCxnSpPr>
          <p:spPr>
            <a:xfrm>
              <a:off x="0" y="-1"/>
              <a:ext cx="1686962" cy="3103365"/>
            </a:xfrm>
            <a:prstGeom prst="straightConnector1">
              <a:avLst/>
            </a:prstGeom>
            <a:noFill/>
            <a:ln w="38100" cap="flat" cmpd="sng">
              <a:solidFill>
                <a:srgbClr val="FDA400"/>
              </a:solidFill>
              <a:prstDash val="solid"/>
              <a:miter lim="400000"/>
              <a:headEnd type="none" w="sm" len="sm"/>
              <a:tailEnd type="none" w="sm" len="sm"/>
            </a:ln>
          </p:spPr>
        </p:cxnSp>
        <p:cxnSp>
          <p:nvCxnSpPr>
            <p:cNvPr id="230" name="Google Shape;230;p14"/>
            <p:cNvCxnSpPr/>
            <p:nvPr/>
          </p:nvCxnSpPr>
          <p:spPr>
            <a:xfrm>
              <a:off x="-1" y="0"/>
              <a:ext cx="2713940" cy="2300345"/>
            </a:xfrm>
            <a:prstGeom prst="straightConnector1">
              <a:avLst/>
            </a:prstGeom>
            <a:noFill/>
            <a:ln w="38100" cap="flat" cmpd="sng">
              <a:solidFill>
                <a:srgbClr val="FDA400"/>
              </a:solidFill>
              <a:prstDash val="solid"/>
              <a:miter lim="400000"/>
              <a:headEnd type="none" w="sm" len="sm"/>
              <a:tailEnd type="none" w="sm" len="sm"/>
            </a:ln>
          </p:spPr>
        </p:cxnSp>
      </p:grpSp>
      <p:grpSp>
        <p:nvGrpSpPr>
          <p:cNvPr id="231" name="Google Shape;231;p14"/>
          <p:cNvGrpSpPr/>
          <p:nvPr/>
        </p:nvGrpSpPr>
        <p:grpSpPr>
          <a:xfrm>
            <a:off x="7244996" y="3187700"/>
            <a:ext cx="3348285" cy="5689601"/>
            <a:chOff x="355246" y="222249"/>
            <a:chExt cx="3348284" cy="5689601"/>
          </a:xfrm>
        </p:grpSpPr>
        <p:pic>
          <p:nvPicPr>
            <p:cNvPr id="232" name="Google Shape;232;p14" descr="Connection Line"/>
            <p:cNvPicPr preferRelativeResize="0"/>
            <p:nvPr/>
          </p:nvPicPr>
          <p:blipFill rotWithShape="1">
            <a:blip r:embed="rId3">
              <a:alphaModFix/>
            </a:blip>
            <a:srcRect/>
            <a:stretch/>
          </p:blipFill>
          <p:spPr>
            <a:xfrm>
              <a:off x="548379" y="1250982"/>
              <a:ext cx="480050" cy="875210"/>
            </a:xfrm>
            <a:prstGeom prst="rect">
              <a:avLst/>
            </a:prstGeom>
            <a:noFill/>
            <a:ln>
              <a:noFill/>
            </a:ln>
          </p:spPr>
        </p:pic>
        <p:pic>
          <p:nvPicPr>
            <p:cNvPr id="233" name="Google Shape;233;p14" descr="Connection Line"/>
            <p:cNvPicPr preferRelativeResize="0"/>
            <p:nvPr/>
          </p:nvPicPr>
          <p:blipFill rotWithShape="1">
            <a:blip r:embed="rId4">
              <a:alphaModFix/>
            </a:blip>
            <a:srcRect/>
            <a:stretch/>
          </p:blipFill>
          <p:spPr>
            <a:xfrm>
              <a:off x="392845" y="2254530"/>
              <a:ext cx="460918" cy="543398"/>
            </a:xfrm>
            <a:prstGeom prst="rect">
              <a:avLst/>
            </a:prstGeom>
            <a:noFill/>
            <a:ln>
              <a:noFill/>
            </a:ln>
          </p:spPr>
        </p:pic>
        <p:cxnSp>
          <p:nvCxnSpPr>
            <p:cNvPr id="234" name="Google Shape;234;p14"/>
            <p:cNvCxnSpPr/>
            <p:nvPr/>
          </p:nvCxnSpPr>
          <p:spPr>
            <a:xfrm>
              <a:off x="355246" y="349250"/>
              <a:ext cx="448545" cy="1510408"/>
            </a:xfrm>
            <a:prstGeom prst="straightConnector1">
              <a:avLst/>
            </a:prstGeom>
            <a:noFill/>
            <a:ln w="38100" cap="flat" cmpd="sng">
              <a:solidFill>
                <a:srgbClr val="54D7FE"/>
              </a:solidFill>
              <a:prstDash val="solid"/>
              <a:miter lim="400000"/>
              <a:headEnd type="none" w="sm" len="sm"/>
              <a:tailEnd type="triangle" w="med" len="med"/>
            </a:ln>
          </p:spPr>
        </p:cxnSp>
        <p:cxnSp>
          <p:nvCxnSpPr>
            <p:cNvPr id="235" name="Google Shape;235;p14"/>
            <p:cNvCxnSpPr/>
            <p:nvPr/>
          </p:nvCxnSpPr>
          <p:spPr>
            <a:xfrm>
              <a:off x="393445" y="222249"/>
              <a:ext cx="1270001" cy="1270001"/>
            </a:xfrm>
            <a:prstGeom prst="straightConnector1">
              <a:avLst/>
            </a:prstGeom>
            <a:noFill/>
            <a:ln>
              <a:noFill/>
            </a:ln>
          </p:spPr>
        </p:cxnSp>
        <p:cxnSp>
          <p:nvCxnSpPr>
            <p:cNvPr id="236" name="Google Shape;236;p14"/>
            <p:cNvCxnSpPr/>
            <p:nvPr/>
          </p:nvCxnSpPr>
          <p:spPr>
            <a:xfrm rot="10800000">
              <a:off x="856083" y="2790108"/>
              <a:ext cx="1365011" cy="1670506"/>
            </a:xfrm>
            <a:prstGeom prst="straightConnector1">
              <a:avLst/>
            </a:prstGeom>
            <a:noFill/>
            <a:ln w="38100" cap="flat" cmpd="sng">
              <a:solidFill>
                <a:srgbClr val="54D7FE"/>
              </a:solidFill>
              <a:prstDash val="solid"/>
              <a:miter lim="400000"/>
              <a:headEnd type="none" w="sm" len="sm"/>
              <a:tailEnd type="triangle" w="med" len="med"/>
            </a:ln>
          </p:spPr>
        </p:cxnSp>
        <p:cxnSp>
          <p:nvCxnSpPr>
            <p:cNvPr id="237" name="Google Shape;237;p14"/>
            <p:cNvCxnSpPr/>
            <p:nvPr/>
          </p:nvCxnSpPr>
          <p:spPr>
            <a:xfrm>
              <a:off x="2433529" y="4641849"/>
              <a:ext cx="1270001" cy="1270001"/>
            </a:xfrm>
            <a:prstGeom prst="straightConnector1">
              <a:avLst/>
            </a:prstGeom>
            <a:noFill/>
            <a:ln>
              <a:noFill/>
            </a:ln>
          </p:spPr>
        </p:cxnSp>
      </p:grpSp>
      <p:cxnSp>
        <p:nvCxnSpPr>
          <p:cNvPr id="238" name="Google Shape;238;p14"/>
          <p:cNvCxnSpPr/>
          <p:nvPr/>
        </p:nvCxnSpPr>
        <p:spPr>
          <a:xfrm rot="10800000">
            <a:off x="6502400" y="570458"/>
            <a:ext cx="0" cy="8612685"/>
          </a:xfrm>
          <a:prstGeom prst="straightConnector1">
            <a:avLst/>
          </a:prstGeom>
          <a:noFill/>
          <a:ln w="25400" cap="flat" cmpd="sng">
            <a:solidFill>
              <a:srgbClr val="FDA400"/>
            </a:solidFill>
            <a:prstDash val="dashDot"/>
            <a:miter lim="400000"/>
            <a:headEnd type="none" w="sm" len="sm"/>
            <a:tailEnd type="none" w="sm" len="sm"/>
          </a:ln>
        </p:spPr>
      </p:cxnSp>
      <p:sp>
        <p:nvSpPr>
          <p:cNvPr id="239" name="Google Shape;239;p14"/>
          <p:cNvSpPr/>
          <p:nvPr/>
        </p:nvSpPr>
        <p:spPr>
          <a:xfrm>
            <a:off x="2945246" y="705347"/>
            <a:ext cx="7114308" cy="7114871"/>
          </a:xfrm>
          <a:prstGeom prst="ellipse">
            <a:avLst/>
          </a:prstGeom>
          <a:noFill/>
          <a:ln w="25400" cap="flat" cmpd="sng">
            <a:solidFill>
              <a:srgbClr val="BFBFBF"/>
            </a:solidFill>
            <a:prstDash val="dot"/>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5"/>
          <p:cNvSpPr txBox="1">
            <a:spLocks noGrp="1"/>
          </p:cNvSpPr>
          <p:nvPr>
            <p:ph type="title"/>
          </p:nvPr>
        </p:nvSpPr>
        <p:spPr>
          <a:xfrm>
            <a:off x="660400" y="609600"/>
            <a:ext cx="11684000" cy="14224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rgbClr val="FFFFFF"/>
              </a:buClr>
              <a:buSzPts val="4500"/>
              <a:buFont typeface="Avenir"/>
              <a:buNone/>
            </a:pPr>
            <a:r>
              <a:rPr lang="en-US" sz="4500" b="0" i="0" u="none" strike="noStrike" cap="none">
                <a:solidFill>
                  <a:srgbClr val="FFFFFF"/>
                </a:solidFill>
                <a:latin typeface="Avenir"/>
                <a:ea typeface="Avenir"/>
                <a:cs typeface="Avenir"/>
                <a:sym typeface="Avenir"/>
              </a:rPr>
              <a:t>PROJECTION: SUN IS NOT 2D</a:t>
            </a:r>
            <a:endParaRPr/>
          </a:p>
        </p:txBody>
      </p:sp>
      <p:grpSp>
        <p:nvGrpSpPr>
          <p:cNvPr id="245" name="Google Shape;245;p15"/>
          <p:cNvGrpSpPr/>
          <p:nvPr/>
        </p:nvGrpSpPr>
        <p:grpSpPr>
          <a:xfrm>
            <a:off x="1042535" y="2868171"/>
            <a:ext cx="10919733" cy="5037781"/>
            <a:chOff x="0" y="0"/>
            <a:chExt cx="10919732" cy="5037779"/>
          </a:xfrm>
        </p:grpSpPr>
        <p:grpSp>
          <p:nvGrpSpPr>
            <p:cNvPr id="246" name="Google Shape;246;p15"/>
            <p:cNvGrpSpPr/>
            <p:nvPr/>
          </p:nvGrpSpPr>
          <p:grpSpPr>
            <a:xfrm>
              <a:off x="0" y="0"/>
              <a:ext cx="10919732" cy="5037779"/>
              <a:chOff x="0" y="0"/>
              <a:chExt cx="10919731" cy="5037778"/>
            </a:xfrm>
          </p:grpSpPr>
          <p:grpSp>
            <p:nvGrpSpPr>
              <p:cNvPr id="247" name="Google Shape;247;p15"/>
              <p:cNvGrpSpPr/>
              <p:nvPr/>
            </p:nvGrpSpPr>
            <p:grpSpPr>
              <a:xfrm>
                <a:off x="0" y="0"/>
                <a:ext cx="10919731" cy="5037778"/>
                <a:chOff x="0" y="0"/>
                <a:chExt cx="10919730" cy="5037777"/>
              </a:xfrm>
            </p:grpSpPr>
            <p:pic>
              <p:nvPicPr>
                <p:cNvPr id="248" name="Google Shape;248;p15" descr="Picture 2"/>
                <p:cNvPicPr preferRelativeResize="0"/>
                <p:nvPr/>
              </p:nvPicPr>
              <p:blipFill rotWithShape="1">
                <a:blip r:embed="rId3">
                  <a:alphaModFix/>
                </a:blip>
                <a:srcRect l="1" t="2237" b="52444"/>
                <a:stretch/>
              </p:blipFill>
              <p:spPr>
                <a:xfrm>
                  <a:off x="0" y="0"/>
                  <a:ext cx="10919730" cy="5037777"/>
                </a:xfrm>
                <a:prstGeom prst="rect">
                  <a:avLst/>
                </a:prstGeom>
                <a:noFill/>
                <a:ln w="76200" cap="flat" cmpd="sng">
                  <a:solidFill>
                    <a:srgbClr val="54D7FE"/>
                  </a:solidFill>
                  <a:prstDash val="solid"/>
                  <a:round/>
                  <a:headEnd type="none" w="sm" len="sm"/>
                  <a:tailEnd type="none" w="sm" len="sm"/>
                </a:ln>
              </p:spPr>
            </p:pic>
            <p:sp>
              <p:nvSpPr>
                <p:cNvPr id="249" name="Google Shape;249;p15"/>
                <p:cNvSpPr/>
                <p:nvPr/>
              </p:nvSpPr>
              <p:spPr>
                <a:xfrm>
                  <a:off x="38099" y="33579"/>
                  <a:ext cx="693403" cy="646675"/>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50" name="Google Shape;250;p15"/>
              <p:cNvGrpSpPr/>
              <p:nvPr/>
            </p:nvGrpSpPr>
            <p:grpSpPr>
              <a:xfrm>
                <a:off x="6891768" y="1928207"/>
                <a:ext cx="3577882" cy="1165068"/>
                <a:chOff x="-1" y="-1"/>
                <a:chExt cx="3577880" cy="1165066"/>
              </a:xfrm>
            </p:grpSpPr>
            <p:sp>
              <p:nvSpPr>
                <p:cNvPr id="251" name="Google Shape;251;p15"/>
                <p:cNvSpPr/>
                <p:nvPr/>
              </p:nvSpPr>
              <p:spPr>
                <a:xfrm rot="962208">
                  <a:off x="21622" y="9176"/>
                  <a:ext cx="90282" cy="169260"/>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2" name="Google Shape;252;p15"/>
                <p:cNvSpPr/>
                <p:nvPr/>
              </p:nvSpPr>
              <p:spPr>
                <a:xfrm rot="962208">
                  <a:off x="299005" y="98036"/>
                  <a:ext cx="90282"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3" name="Google Shape;253;p15"/>
                <p:cNvSpPr/>
                <p:nvPr/>
              </p:nvSpPr>
              <p:spPr>
                <a:xfrm rot="962208">
                  <a:off x="819602" y="231325"/>
                  <a:ext cx="90282"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4" name="Google Shape;254;p15"/>
                <p:cNvSpPr/>
                <p:nvPr/>
              </p:nvSpPr>
              <p:spPr>
                <a:xfrm rot="962208">
                  <a:off x="1383584" y="409043"/>
                  <a:ext cx="90282" cy="169260"/>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5" name="Google Shape;255;p15"/>
                <p:cNvSpPr/>
                <p:nvPr/>
              </p:nvSpPr>
              <p:spPr>
                <a:xfrm rot="962208">
                  <a:off x="1839107" y="542332"/>
                  <a:ext cx="90282"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6" name="Google Shape;256;p15"/>
                <p:cNvSpPr/>
                <p:nvPr/>
              </p:nvSpPr>
              <p:spPr>
                <a:xfrm rot="962208">
                  <a:off x="2338014" y="675621"/>
                  <a:ext cx="90281"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7" name="Google Shape;257;p15"/>
                <p:cNvSpPr/>
                <p:nvPr/>
              </p:nvSpPr>
              <p:spPr>
                <a:xfrm rot="962208">
                  <a:off x="2954415" y="853340"/>
                  <a:ext cx="90282"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8" name="Google Shape;258;p15"/>
                <p:cNvSpPr/>
                <p:nvPr/>
              </p:nvSpPr>
              <p:spPr>
                <a:xfrm rot="962208">
                  <a:off x="3465975" y="986629"/>
                  <a:ext cx="90282"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grpSp>
          <p:cxnSp>
            <p:nvCxnSpPr>
              <p:cNvPr id="259" name="Google Shape;259;p15"/>
              <p:cNvCxnSpPr/>
              <p:nvPr/>
            </p:nvCxnSpPr>
            <p:spPr>
              <a:xfrm flipH="1">
                <a:off x="6264500" y="2428265"/>
                <a:ext cx="2209226" cy="87424"/>
              </a:xfrm>
              <a:prstGeom prst="straightConnector1">
                <a:avLst/>
              </a:prstGeom>
              <a:noFill/>
              <a:ln w="38100" cap="flat" cmpd="sng">
                <a:solidFill>
                  <a:srgbClr val="FF0000"/>
                </a:solidFill>
                <a:prstDash val="solid"/>
                <a:round/>
                <a:headEnd type="none" w="sm" len="sm"/>
                <a:tailEnd type="none" w="sm" len="sm"/>
              </a:ln>
            </p:spPr>
          </p:cxnSp>
          <p:cxnSp>
            <p:nvCxnSpPr>
              <p:cNvPr id="260" name="Google Shape;260;p15"/>
              <p:cNvCxnSpPr/>
              <p:nvPr/>
            </p:nvCxnSpPr>
            <p:spPr>
              <a:xfrm flipH="1">
                <a:off x="6386364" y="2438159"/>
                <a:ext cx="2059048" cy="512614"/>
              </a:xfrm>
              <a:prstGeom prst="straightConnector1">
                <a:avLst/>
              </a:prstGeom>
              <a:noFill/>
              <a:ln w="38100" cap="flat" cmpd="sng">
                <a:solidFill>
                  <a:srgbClr val="FF0000"/>
                </a:solidFill>
                <a:prstDash val="solid"/>
                <a:round/>
                <a:headEnd type="none" w="sm" len="sm"/>
                <a:tailEnd type="none" w="sm" len="sm"/>
              </a:ln>
            </p:spPr>
          </p:cxnSp>
          <p:cxnSp>
            <p:nvCxnSpPr>
              <p:cNvPr id="261" name="Google Shape;261;p15"/>
              <p:cNvCxnSpPr/>
              <p:nvPr/>
            </p:nvCxnSpPr>
            <p:spPr>
              <a:xfrm flipH="1">
                <a:off x="8169805" y="2461364"/>
                <a:ext cx="303920" cy="1035842"/>
              </a:xfrm>
              <a:prstGeom prst="straightConnector1">
                <a:avLst/>
              </a:prstGeom>
              <a:noFill/>
              <a:ln w="38100" cap="flat" cmpd="sng">
                <a:solidFill>
                  <a:srgbClr val="FF0000"/>
                </a:solidFill>
                <a:prstDash val="solid"/>
                <a:round/>
                <a:headEnd type="none" w="sm" len="sm"/>
                <a:tailEnd type="none" w="sm" len="sm"/>
              </a:ln>
            </p:spPr>
          </p:cxnSp>
          <p:cxnSp>
            <p:nvCxnSpPr>
              <p:cNvPr id="262" name="Google Shape;262;p15"/>
              <p:cNvCxnSpPr/>
              <p:nvPr/>
            </p:nvCxnSpPr>
            <p:spPr>
              <a:xfrm>
                <a:off x="8473724" y="2421881"/>
                <a:ext cx="288146" cy="1075325"/>
              </a:xfrm>
              <a:prstGeom prst="straightConnector1">
                <a:avLst/>
              </a:prstGeom>
              <a:noFill/>
              <a:ln w="38100" cap="flat" cmpd="sng">
                <a:solidFill>
                  <a:srgbClr val="FF0000"/>
                </a:solidFill>
                <a:prstDash val="solid"/>
                <a:round/>
                <a:headEnd type="none" w="sm" len="sm"/>
                <a:tailEnd type="none" w="sm" len="sm"/>
              </a:ln>
            </p:spPr>
          </p:cxnSp>
          <p:cxnSp>
            <p:nvCxnSpPr>
              <p:cNvPr id="263" name="Google Shape;263;p15"/>
              <p:cNvCxnSpPr/>
              <p:nvPr/>
            </p:nvCxnSpPr>
            <p:spPr>
              <a:xfrm>
                <a:off x="8473725" y="2421881"/>
                <a:ext cx="1507744" cy="923146"/>
              </a:xfrm>
              <a:prstGeom prst="straightConnector1">
                <a:avLst/>
              </a:prstGeom>
              <a:noFill/>
              <a:ln w="38100" cap="flat" cmpd="sng">
                <a:solidFill>
                  <a:srgbClr val="FF0000"/>
                </a:solidFill>
                <a:prstDash val="solid"/>
                <a:round/>
                <a:headEnd type="none" w="sm" len="sm"/>
                <a:tailEnd type="none" w="sm" len="sm"/>
              </a:ln>
            </p:spPr>
          </p:cxnSp>
          <p:cxnSp>
            <p:nvCxnSpPr>
              <p:cNvPr id="264" name="Google Shape;264;p15"/>
              <p:cNvCxnSpPr/>
              <p:nvPr/>
            </p:nvCxnSpPr>
            <p:spPr>
              <a:xfrm flipH="1">
                <a:off x="6793502" y="2432480"/>
                <a:ext cx="1669114" cy="727404"/>
              </a:xfrm>
              <a:prstGeom prst="straightConnector1">
                <a:avLst/>
              </a:prstGeom>
              <a:noFill/>
              <a:ln w="38100" cap="flat" cmpd="sng">
                <a:solidFill>
                  <a:srgbClr val="FF0000"/>
                </a:solidFill>
                <a:prstDash val="solid"/>
                <a:round/>
                <a:headEnd type="none" w="sm" len="sm"/>
                <a:tailEnd type="none" w="sm" len="sm"/>
              </a:ln>
            </p:spPr>
          </p:cxnSp>
          <p:cxnSp>
            <p:nvCxnSpPr>
              <p:cNvPr id="265" name="Google Shape;265;p15"/>
              <p:cNvCxnSpPr/>
              <p:nvPr/>
            </p:nvCxnSpPr>
            <p:spPr>
              <a:xfrm flipH="1">
                <a:off x="7358743" y="2450997"/>
                <a:ext cx="1091603" cy="938431"/>
              </a:xfrm>
              <a:prstGeom prst="straightConnector1">
                <a:avLst/>
              </a:prstGeom>
              <a:noFill/>
              <a:ln w="38100" cap="flat" cmpd="sng">
                <a:solidFill>
                  <a:srgbClr val="FF0000"/>
                </a:solidFill>
                <a:prstDash val="solid"/>
                <a:round/>
                <a:headEnd type="none" w="sm" len="sm"/>
                <a:tailEnd type="none" w="sm" len="sm"/>
              </a:ln>
            </p:spPr>
          </p:cxnSp>
          <p:grpSp>
            <p:nvGrpSpPr>
              <p:cNvPr id="266" name="Google Shape;266;p15"/>
              <p:cNvGrpSpPr/>
              <p:nvPr/>
            </p:nvGrpSpPr>
            <p:grpSpPr>
              <a:xfrm>
                <a:off x="6130973" y="2428264"/>
                <a:ext cx="3960642" cy="1229080"/>
                <a:chOff x="-1" y="-1"/>
                <a:chExt cx="3960640" cy="1229078"/>
              </a:xfrm>
            </p:grpSpPr>
            <p:sp>
              <p:nvSpPr>
                <p:cNvPr id="267" name="Google Shape;267;p15"/>
                <p:cNvSpPr/>
                <p:nvPr/>
              </p:nvSpPr>
              <p:spPr>
                <a:xfrm rot="962208">
                  <a:off x="21622" y="9176"/>
                  <a:ext cx="90282" cy="169260"/>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 name="Google Shape;268;p15"/>
                <p:cNvSpPr/>
                <p:nvPr/>
              </p:nvSpPr>
              <p:spPr>
                <a:xfrm rot="962208">
                  <a:off x="163042" y="486572"/>
                  <a:ext cx="90282"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9" name="Google Shape;269;p15"/>
                <p:cNvSpPr/>
                <p:nvPr/>
              </p:nvSpPr>
              <p:spPr>
                <a:xfrm rot="962208">
                  <a:off x="594007" y="728324"/>
                  <a:ext cx="90282"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0" name="Google Shape;270;p15"/>
                <p:cNvSpPr/>
                <p:nvPr/>
              </p:nvSpPr>
              <p:spPr>
                <a:xfrm rot="962208">
                  <a:off x="1196773" y="942862"/>
                  <a:ext cx="90282"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1" name="Google Shape;271;p15"/>
                <p:cNvSpPr/>
                <p:nvPr/>
              </p:nvSpPr>
              <p:spPr>
                <a:xfrm rot="962208">
                  <a:off x="2007835" y="1050641"/>
                  <a:ext cx="90282"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2" name="Google Shape;272;p15"/>
                <p:cNvSpPr/>
                <p:nvPr/>
              </p:nvSpPr>
              <p:spPr>
                <a:xfrm rot="962208">
                  <a:off x="2599900" y="1050640"/>
                  <a:ext cx="90282"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3" name="Google Shape;273;p15"/>
                <p:cNvSpPr/>
                <p:nvPr/>
              </p:nvSpPr>
              <p:spPr>
                <a:xfrm rot="962208">
                  <a:off x="3224016" y="974580"/>
                  <a:ext cx="90282"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4" name="Google Shape;274;p15"/>
                <p:cNvSpPr/>
                <p:nvPr/>
              </p:nvSpPr>
              <p:spPr>
                <a:xfrm rot="962208">
                  <a:off x="3848736" y="844601"/>
                  <a:ext cx="90281" cy="169259"/>
                </a:xfrm>
                <a:prstGeom prst="ellipse">
                  <a:avLst/>
                </a:prstGeom>
                <a:solidFill>
                  <a:srgbClr val="000000"/>
                </a:solidFill>
                <a:ln w="25400" cap="flat" cmpd="sng">
                  <a:solidFill>
                    <a:srgbClr val="3A5E8A"/>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275" name="Google Shape;275;p15"/>
              <p:cNvSpPr txBox="1"/>
              <p:nvPr/>
            </p:nvSpPr>
            <p:spPr>
              <a:xfrm>
                <a:off x="7410943" y="1400382"/>
                <a:ext cx="2338778" cy="422791"/>
              </a:xfrm>
              <a:prstGeom prst="rect">
                <a:avLst/>
              </a:prstGeom>
              <a:gradFill>
                <a:gsLst>
                  <a:gs pos="0">
                    <a:srgbClr val="5E437E"/>
                  </a:gs>
                  <a:gs pos="80000">
                    <a:srgbClr val="7B58A6"/>
                  </a:gs>
                  <a:gs pos="100000">
                    <a:srgbClr val="7B57A8"/>
                  </a:gs>
                </a:gsLst>
                <a:lin ang="16200000" scaled="0"/>
              </a:gradFill>
              <a:ln w="9525" cap="flat" cmpd="sng">
                <a:solidFill>
                  <a:srgbClr val="7D60A0"/>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dirty="0">
                    <a:solidFill>
                      <a:srgbClr val="FFFFFF"/>
                    </a:solidFill>
                    <a:latin typeface="Calibri"/>
                    <a:ea typeface="Calibri"/>
                    <a:cs typeface="Calibri"/>
                    <a:sym typeface="Calibri"/>
                  </a:rPr>
                  <a:t>Centre of Sun</a:t>
                </a:r>
                <a:endParaRPr dirty="0"/>
              </a:p>
            </p:txBody>
          </p:sp>
          <p:cxnSp>
            <p:nvCxnSpPr>
              <p:cNvPr id="276" name="Google Shape;276;p15"/>
              <p:cNvCxnSpPr/>
              <p:nvPr/>
            </p:nvCxnSpPr>
            <p:spPr>
              <a:xfrm>
                <a:off x="8456519" y="2404245"/>
                <a:ext cx="929468" cy="1016901"/>
              </a:xfrm>
              <a:prstGeom prst="straightConnector1">
                <a:avLst/>
              </a:prstGeom>
              <a:noFill/>
              <a:ln w="38100" cap="flat" cmpd="sng">
                <a:solidFill>
                  <a:srgbClr val="FF0000"/>
                </a:solidFill>
                <a:prstDash val="solid"/>
                <a:round/>
                <a:headEnd type="none" w="sm" len="sm"/>
                <a:tailEnd type="none" w="sm" len="sm"/>
              </a:ln>
            </p:spPr>
          </p:cxnSp>
        </p:grpSp>
        <p:sp>
          <p:nvSpPr>
            <p:cNvPr id="277" name="Google Shape;277;p15"/>
            <p:cNvSpPr/>
            <p:nvPr/>
          </p:nvSpPr>
          <p:spPr>
            <a:xfrm>
              <a:off x="8286629" y="1837364"/>
              <a:ext cx="369028" cy="480823"/>
            </a:xfrm>
            <a:custGeom>
              <a:avLst/>
              <a:gdLst/>
              <a:ahLst/>
              <a:cxnLst/>
              <a:rect l="l" t="t" r="r" b="b"/>
              <a:pathLst>
                <a:path w="21600" h="21600" extrusionOk="0">
                  <a:moveTo>
                    <a:pt x="0" y="13311"/>
                  </a:moveTo>
                  <a:lnTo>
                    <a:pt x="5400" y="13311"/>
                  </a:lnTo>
                  <a:lnTo>
                    <a:pt x="5400" y="0"/>
                  </a:lnTo>
                  <a:lnTo>
                    <a:pt x="16200" y="0"/>
                  </a:lnTo>
                  <a:lnTo>
                    <a:pt x="16200" y="13311"/>
                  </a:lnTo>
                  <a:lnTo>
                    <a:pt x="21600" y="13311"/>
                  </a:lnTo>
                  <a:lnTo>
                    <a:pt x="10800" y="21600"/>
                  </a:lnTo>
                  <a:close/>
                </a:path>
              </a:pathLst>
            </a:custGeom>
            <a:gradFill>
              <a:gsLst>
                <a:gs pos="0">
                  <a:srgbClr val="9A2F2C"/>
                </a:gs>
                <a:gs pos="80000">
                  <a:srgbClr val="CA3E3A"/>
                </a:gs>
                <a:gs pos="100000">
                  <a:srgbClr val="CE3B37"/>
                </a:gs>
              </a:gsLst>
              <a:lin ang="16200000" scaled="0"/>
            </a:gradFill>
            <a:ln w="9525" cap="flat" cmpd="sng">
              <a:solidFill>
                <a:srgbClr val="BE4B48"/>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6"/>
          <p:cNvSpPr txBox="1">
            <a:spLocks noGrp="1"/>
          </p:cNvSpPr>
          <p:nvPr>
            <p:ph type="title"/>
          </p:nvPr>
        </p:nvSpPr>
        <p:spPr>
          <a:xfrm>
            <a:off x="660400" y="609600"/>
            <a:ext cx="11684000" cy="14224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rgbClr val="FFFFFF"/>
              </a:buClr>
              <a:buSzPts val="4500"/>
              <a:buFont typeface="Avenir"/>
              <a:buNone/>
            </a:pPr>
            <a:r>
              <a:rPr lang="en-US" sz="4500" b="0" i="0" u="none" strike="noStrike" cap="none" dirty="0">
                <a:solidFill>
                  <a:srgbClr val="FFFFFF"/>
                </a:solidFill>
                <a:latin typeface="Avenir"/>
                <a:ea typeface="Avenir"/>
                <a:cs typeface="Avenir"/>
                <a:sym typeface="Avenir"/>
              </a:rPr>
              <a:t>INSTRUCTIONS CONT.</a:t>
            </a:r>
            <a:endParaRPr dirty="0"/>
          </a:p>
        </p:txBody>
      </p:sp>
      <p:sp>
        <p:nvSpPr>
          <p:cNvPr id="283" name="Google Shape;283;p16"/>
          <p:cNvSpPr txBox="1">
            <a:spLocks noGrp="1"/>
          </p:cNvSpPr>
          <p:nvPr>
            <p:ph type="body" idx="1"/>
          </p:nvPr>
        </p:nvSpPr>
        <p:spPr>
          <a:xfrm>
            <a:off x="660400" y="2019300"/>
            <a:ext cx="11684000" cy="6718300"/>
          </a:xfrm>
          <a:prstGeom prst="rect">
            <a:avLst/>
          </a:prstGeom>
          <a:noFill/>
          <a:ln>
            <a:noFill/>
          </a:ln>
        </p:spPr>
        <p:txBody>
          <a:bodyPr spcFirstLastPara="1" wrap="square" lIns="50800" tIns="50800" rIns="50800" bIns="50800" anchor="ctr" anchorCtr="0">
            <a:normAutofit/>
          </a:bodyPr>
          <a:lstStyle/>
          <a:p>
            <a:pPr marL="446404" lvl="0" indent="-446404" algn="l" rtl="0">
              <a:lnSpc>
                <a:spcPct val="100000"/>
              </a:lnSpc>
              <a:spcBef>
                <a:spcPts val="0"/>
              </a:spcBef>
              <a:spcAft>
                <a:spcPts val="0"/>
              </a:spcAft>
              <a:buSzPts val="2565"/>
              <a:buFont typeface="Avenir"/>
              <a:buChar char="•"/>
            </a:pPr>
            <a:r>
              <a:rPr lang="en-US" sz="2850" dirty="0"/>
              <a:t>Calculate the rotational period: P = (360deg /    Angle) x 1 day</a:t>
            </a:r>
            <a:endParaRPr dirty="0"/>
          </a:p>
          <a:p>
            <a:pPr marL="446404" lvl="0" indent="-446404" algn="l" rtl="0">
              <a:lnSpc>
                <a:spcPct val="100000"/>
              </a:lnSpc>
              <a:spcBef>
                <a:spcPts val="3900"/>
              </a:spcBef>
              <a:spcAft>
                <a:spcPts val="0"/>
              </a:spcAft>
              <a:buSzPts val="2565"/>
              <a:buFont typeface="Avenir"/>
              <a:buChar char="•"/>
            </a:pPr>
            <a:r>
              <a:rPr lang="en-US" sz="2850" dirty="0"/>
              <a:t>Calculate the mean and uncertainty for the period: Order your measured periods from lowest to highest. Middle value will be your mean. Take 2nd to lowest period and subtract from 2nd to highest and divide by 2 . This is your uncertainty (AKA the Median and Interquartile Uncertainty)</a:t>
            </a:r>
            <a:endParaRPr dirty="0"/>
          </a:p>
          <a:p>
            <a:pPr marL="446404" lvl="0" indent="-446404" algn="l" rtl="0">
              <a:lnSpc>
                <a:spcPct val="100000"/>
              </a:lnSpc>
              <a:spcBef>
                <a:spcPts val="3900"/>
              </a:spcBef>
              <a:spcAft>
                <a:spcPts val="0"/>
              </a:spcAft>
              <a:buSzPts val="2565"/>
              <a:buFont typeface="Avenir"/>
              <a:buChar char="•"/>
            </a:pPr>
            <a:r>
              <a:rPr lang="en-US" sz="2850" dirty="0"/>
              <a:t>Answer questions 1-5 (and include the discussion points!): </a:t>
            </a:r>
            <a:endParaRPr dirty="0"/>
          </a:p>
          <a:p>
            <a:pPr marL="0" lvl="4" indent="0" algn="l" rtl="0">
              <a:lnSpc>
                <a:spcPct val="100000"/>
              </a:lnSpc>
              <a:spcBef>
                <a:spcPts val="3900"/>
              </a:spcBef>
              <a:spcAft>
                <a:spcPts val="0"/>
              </a:spcAft>
              <a:buClr>
                <a:srgbClr val="FFFFFF"/>
              </a:buClr>
              <a:buSzPts val="2850"/>
              <a:buFont typeface="Avenir"/>
              <a:buNone/>
            </a:pPr>
            <a:r>
              <a:rPr lang="en-US" sz="2850" dirty="0"/>
              <a:t>     -Q1: Measure sunspot closest to the middle.</a:t>
            </a:r>
            <a:endParaRPr dirty="0"/>
          </a:p>
          <a:p>
            <a:pPr marL="0" lvl="4" indent="0" algn="l" rtl="0">
              <a:lnSpc>
                <a:spcPct val="100000"/>
              </a:lnSpc>
              <a:spcBef>
                <a:spcPts val="3900"/>
              </a:spcBef>
              <a:spcAft>
                <a:spcPts val="0"/>
              </a:spcAft>
              <a:buClr>
                <a:srgbClr val="FFFFFF"/>
              </a:buClr>
              <a:buSzPts val="2850"/>
              <a:buFont typeface="Avenir"/>
              <a:buNone/>
            </a:pPr>
            <a:r>
              <a:rPr lang="en-US" sz="2850" dirty="0"/>
              <a:t>     -Q5: Sidereal period = (360deg / (   Angle + 1deg)) x 1 day</a:t>
            </a:r>
            <a:endParaRPr dirty="0"/>
          </a:p>
        </p:txBody>
      </p:sp>
      <p:sp>
        <p:nvSpPr>
          <p:cNvPr id="284" name="Google Shape;284;p16"/>
          <p:cNvSpPr/>
          <p:nvPr/>
        </p:nvSpPr>
        <p:spPr>
          <a:xfrm>
            <a:off x="6724812" y="7978588"/>
            <a:ext cx="237776" cy="239059"/>
          </a:xfrm>
          <a:custGeom>
            <a:avLst/>
            <a:gdLst/>
            <a:ahLst/>
            <a:cxnLst/>
            <a:rect l="l" t="t" r="r" b="b"/>
            <a:pathLst>
              <a:path w="21600" h="21600" extrusionOk="0">
                <a:moveTo>
                  <a:pt x="10800" y="0"/>
                </a:moveTo>
                <a:lnTo>
                  <a:pt x="21600" y="21600"/>
                </a:lnTo>
                <a:lnTo>
                  <a:pt x="0" y="21600"/>
                </a:lnTo>
                <a:close/>
              </a:path>
            </a:pathLst>
          </a:custGeom>
          <a:noFill/>
          <a:ln w="25400" cap="flat" cmpd="sng">
            <a:solidFill>
              <a:srgbClr val="F9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285" name="Google Shape;285;p16"/>
          <p:cNvSpPr/>
          <p:nvPr/>
        </p:nvSpPr>
        <p:spPr>
          <a:xfrm>
            <a:off x="8612749" y="2500494"/>
            <a:ext cx="242127" cy="261336"/>
          </a:xfrm>
          <a:custGeom>
            <a:avLst/>
            <a:gdLst/>
            <a:ahLst/>
            <a:cxnLst/>
            <a:rect l="l" t="t" r="r" b="b"/>
            <a:pathLst>
              <a:path w="21600" h="21600" extrusionOk="0">
                <a:moveTo>
                  <a:pt x="10800" y="0"/>
                </a:moveTo>
                <a:lnTo>
                  <a:pt x="21600" y="21600"/>
                </a:lnTo>
                <a:lnTo>
                  <a:pt x="0" y="21600"/>
                </a:lnTo>
                <a:close/>
              </a:path>
            </a:pathLst>
          </a:custGeom>
          <a:noFill/>
          <a:ln w="25400" cap="flat" cmpd="sng">
            <a:solidFill>
              <a:srgbClr val="F9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
          <p:cNvSpPr txBox="1">
            <a:spLocks noGrp="1"/>
          </p:cNvSpPr>
          <p:nvPr>
            <p:ph type="title"/>
          </p:nvPr>
        </p:nvSpPr>
        <p:spPr>
          <a:xfrm>
            <a:off x="660400" y="609600"/>
            <a:ext cx="11684000" cy="14224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rgbClr val="FFFFFF"/>
              </a:buClr>
              <a:buSzPts val="4500"/>
              <a:buFont typeface="Avenir"/>
              <a:buNone/>
            </a:pPr>
            <a:r>
              <a:rPr lang="en-US" sz="4500" b="0" i="0" u="none" strike="noStrike" cap="none">
                <a:solidFill>
                  <a:srgbClr val="FFFFFF"/>
                </a:solidFill>
                <a:latin typeface="Avenir"/>
                <a:ea typeface="Avenir"/>
                <a:cs typeface="Avenir"/>
                <a:sym typeface="Avenir"/>
              </a:rPr>
              <a:t>RUBRIC</a:t>
            </a:r>
            <a:endParaRPr/>
          </a:p>
        </p:txBody>
      </p:sp>
      <p:pic>
        <p:nvPicPr>
          <p:cNvPr id="8" name="Picture 7">
            <a:extLst>
              <a:ext uri="{FF2B5EF4-FFF2-40B4-BE49-F238E27FC236}">
                <a16:creationId xmlns:a16="http://schemas.microsoft.com/office/drawing/2014/main" id="{9E07A11E-B3FD-99C1-A007-8DC97F431A9A}"/>
              </a:ext>
            </a:extLst>
          </p:cNvPr>
          <p:cNvPicPr>
            <a:picLocks noChangeAspect="1"/>
          </p:cNvPicPr>
          <p:nvPr/>
        </p:nvPicPr>
        <p:blipFill>
          <a:blip r:embed="rId3"/>
          <a:stretch>
            <a:fillRect/>
          </a:stretch>
        </p:blipFill>
        <p:spPr>
          <a:xfrm>
            <a:off x="441082" y="1439056"/>
            <a:ext cx="12122635" cy="7360171"/>
          </a:xfrm>
          <a:prstGeom prst="rect">
            <a:avLst/>
          </a:prstGeom>
          <a:solidFill>
            <a:schemeClr val="bg1"/>
          </a:solid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660400" y="609600"/>
            <a:ext cx="5080000" cy="18542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rgbClr val="FFFFFF"/>
              </a:buClr>
              <a:buSzPts val="4500"/>
              <a:buFont typeface="Avenir"/>
              <a:buNone/>
            </a:pPr>
            <a:r>
              <a:rPr lang="en-US" sz="4500" b="0" i="0" u="none" strike="noStrike" cap="none">
                <a:solidFill>
                  <a:srgbClr val="FFFFFF"/>
                </a:solidFill>
                <a:latin typeface="Avenir"/>
                <a:ea typeface="Avenir"/>
                <a:cs typeface="Avenir"/>
                <a:sym typeface="Avenir"/>
              </a:rPr>
              <a:t>SUN FACTS</a:t>
            </a:r>
            <a:endParaRPr/>
          </a:p>
        </p:txBody>
      </p:sp>
      <p:sp>
        <p:nvSpPr>
          <p:cNvPr id="82" name="Google Shape;82;p3"/>
          <p:cNvSpPr txBox="1">
            <a:spLocks noGrp="1"/>
          </p:cNvSpPr>
          <p:nvPr>
            <p:ph type="body" idx="1"/>
          </p:nvPr>
        </p:nvSpPr>
        <p:spPr>
          <a:xfrm>
            <a:off x="660400" y="2436886"/>
            <a:ext cx="5080000" cy="6057901"/>
          </a:xfrm>
          <a:prstGeom prst="rect">
            <a:avLst/>
          </a:prstGeom>
          <a:noFill/>
          <a:ln>
            <a:noFill/>
          </a:ln>
        </p:spPr>
        <p:txBody>
          <a:bodyPr spcFirstLastPara="1" wrap="square" lIns="50800" tIns="50800" rIns="50800" bIns="50800" anchor="ctr" anchorCtr="0">
            <a:normAutofit/>
          </a:bodyPr>
          <a:lstStyle/>
          <a:p>
            <a:pPr marL="393700" lvl="0" indent="-393700" algn="l" rtl="0">
              <a:lnSpc>
                <a:spcPct val="100000"/>
              </a:lnSpc>
              <a:spcBef>
                <a:spcPts val="0"/>
              </a:spcBef>
              <a:spcAft>
                <a:spcPts val="0"/>
              </a:spcAft>
              <a:buSzPts val="2700"/>
              <a:buFont typeface="Avenir"/>
              <a:buChar char="•"/>
            </a:pPr>
            <a:r>
              <a:rPr lang="en-US" sz="3000"/>
              <a:t>The sun is a G-Type star.</a:t>
            </a:r>
            <a:endParaRPr/>
          </a:p>
          <a:p>
            <a:pPr marL="393700" lvl="0" indent="-393700" algn="l" rtl="0">
              <a:lnSpc>
                <a:spcPct val="100000"/>
              </a:lnSpc>
              <a:spcBef>
                <a:spcPts val="3200"/>
              </a:spcBef>
              <a:spcAft>
                <a:spcPts val="0"/>
              </a:spcAft>
              <a:buSzPts val="2700"/>
              <a:buFont typeface="Avenir"/>
              <a:buChar char="•"/>
            </a:pPr>
            <a:r>
              <a:rPr lang="en-US" sz="3000"/>
              <a:t>Surface temperature of roughly 5,778 degrees Kelvin.</a:t>
            </a:r>
            <a:endParaRPr/>
          </a:p>
          <a:p>
            <a:pPr marL="393700" lvl="0" indent="-393700" algn="l" rtl="0">
              <a:lnSpc>
                <a:spcPct val="100000"/>
              </a:lnSpc>
              <a:spcBef>
                <a:spcPts val="3200"/>
              </a:spcBef>
              <a:spcAft>
                <a:spcPts val="0"/>
              </a:spcAft>
              <a:buSzPts val="2700"/>
              <a:buFont typeface="Avenir"/>
              <a:buChar char="•"/>
            </a:pPr>
            <a:r>
              <a:rPr lang="en-US" sz="3000"/>
              <a:t>About 1.4 million km in diameter (will use a more precise number in this lab)</a:t>
            </a:r>
            <a:endParaRPr/>
          </a:p>
          <a:p>
            <a:pPr marL="393700" lvl="0" indent="-393700" algn="l" rtl="0">
              <a:lnSpc>
                <a:spcPct val="100000"/>
              </a:lnSpc>
              <a:spcBef>
                <a:spcPts val="3200"/>
              </a:spcBef>
              <a:spcAft>
                <a:spcPts val="0"/>
              </a:spcAft>
              <a:buSzPts val="2700"/>
              <a:buFont typeface="Avenir"/>
              <a:buChar char="•"/>
            </a:pPr>
            <a:r>
              <a:rPr lang="en-US" sz="3000"/>
              <a:t>Can fit over 1 million Earths.</a:t>
            </a:r>
            <a:endParaRPr/>
          </a:p>
        </p:txBody>
      </p:sp>
      <p:pic>
        <p:nvPicPr>
          <p:cNvPr id="83" name="Google Shape;83;p3" descr="Hertzsprung-Russel_StarData.png"/>
          <p:cNvPicPr preferRelativeResize="0"/>
          <p:nvPr/>
        </p:nvPicPr>
        <p:blipFill rotWithShape="1">
          <a:blip r:embed="rId3">
            <a:alphaModFix/>
          </a:blip>
          <a:srcRect/>
          <a:stretch/>
        </p:blipFill>
        <p:spPr>
          <a:xfrm>
            <a:off x="5595410" y="1871764"/>
            <a:ext cx="6787090" cy="7188146"/>
          </a:xfrm>
          <a:prstGeom prst="rect">
            <a:avLst/>
          </a:prstGeom>
          <a:noFill/>
          <a:ln>
            <a:noFill/>
          </a:ln>
        </p:spPr>
      </p:pic>
      <p:sp>
        <p:nvSpPr>
          <p:cNvPr id="84" name="Google Shape;84;p3"/>
          <p:cNvSpPr txBox="1"/>
          <p:nvPr/>
        </p:nvSpPr>
        <p:spPr>
          <a:xfrm>
            <a:off x="3164250" y="9011516"/>
            <a:ext cx="9252713" cy="800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4000"/>
              <a:buFont typeface="Avenir"/>
              <a:buNone/>
            </a:pPr>
            <a:r>
              <a:rPr lang="en-US" sz="4000" b="0" i="0" u="none" strike="noStrike" cap="none">
                <a:solidFill>
                  <a:srgbClr val="FFFFFF"/>
                </a:solidFill>
                <a:latin typeface="Avenir"/>
                <a:ea typeface="Avenir"/>
                <a:cs typeface="Avenir"/>
                <a:sym typeface="Avenir"/>
              </a:rPr>
              <a:t>Note: The Temperature Axis is Reversed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4"/>
          <p:cNvSpPr txBox="1">
            <a:spLocks noGrp="1"/>
          </p:cNvSpPr>
          <p:nvPr>
            <p:ph type="title"/>
          </p:nvPr>
        </p:nvSpPr>
        <p:spPr>
          <a:xfrm>
            <a:off x="660400" y="609600"/>
            <a:ext cx="11684000" cy="14224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rgbClr val="FFFFFF"/>
              </a:buClr>
              <a:buSzPts val="4500"/>
              <a:buFont typeface="Avenir"/>
              <a:buNone/>
            </a:pPr>
            <a:r>
              <a:rPr lang="en-US" sz="4500" b="0" i="0" u="none" strike="noStrike" cap="none">
                <a:solidFill>
                  <a:srgbClr val="FFFFFF"/>
                </a:solidFill>
                <a:latin typeface="Avenir"/>
                <a:ea typeface="Avenir"/>
                <a:cs typeface="Avenir"/>
                <a:sym typeface="Avenir"/>
              </a:rPr>
              <a:t>THE SUN IS NOT A SOLID BODY</a:t>
            </a:r>
            <a:endParaRPr/>
          </a:p>
        </p:txBody>
      </p:sp>
      <p:pic>
        <p:nvPicPr>
          <p:cNvPr id="90" name="Google Shape;90;p4" descr="Picture 2"/>
          <p:cNvPicPr preferRelativeResize="0"/>
          <p:nvPr/>
        </p:nvPicPr>
        <p:blipFill rotWithShape="1">
          <a:blip r:embed="rId3">
            <a:alphaModFix/>
          </a:blip>
          <a:srcRect/>
          <a:stretch/>
        </p:blipFill>
        <p:spPr>
          <a:xfrm>
            <a:off x="1355473" y="1946367"/>
            <a:ext cx="10293854" cy="6876866"/>
          </a:xfrm>
          <a:prstGeom prst="rect">
            <a:avLst/>
          </a:prstGeom>
          <a:noFill/>
          <a:ln>
            <a:noFill/>
          </a:ln>
        </p:spPr>
      </p:pic>
      <p:sp>
        <p:nvSpPr>
          <p:cNvPr id="91" name="Google Shape;91;p4"/>
          <p:cNvSpPr txBox="1"/>
          <p:nvPr/>
        </p:nvSpPr>
        <p:spPr>
          <a:xfrm>
            <a:off x="2073076" y="7556499"/>
            <a:ext cx="8858648" cy="1879601"/>
          </a:xfrm>
          <a:prstGeom prst="rect">
            <a:avLst/>
          </a:prstGeom>
          <a:solidFill>
            <a:srgbClr val="FFFFFF">
              <a:alpha val="90980"/>
            </a:srgbClr>
          </a:solidFill>
          <a:ln w="50800" cap="flat" cmpd="sng">
            <a:solidFill>
              <a:srgbClr val="FDA400">
                <a:alpha val="90980"/>
              </a:srgbClr>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4F4F4F"/>
              </a:buClr>
              <a:buSzPts val="2500"/>
              <a:buFont typeface="Avenir"/>
              <a:buNone/>
            </a:pPr>
            <a:r>
              <a:rPr lang="en-US" sz="2500" b="0" i="0" u="none" strike="noStrike" cap="none">
                <a:solidFill>
                  <a:srgbClr val="4F4F4F"/>
                </a:solidFill>
                <a:latin typeface="Avenir"/>
                <a:ea typeface="Avenir"/>
                <a:cs typeface="Avenir"/>
                <a:sym typeface="Avenir"/>
              </a:rPr>
              <a:t>The image shows the sun’s surface at the highest resolution ever taken, shot by the Daniel K. Inouye Solar Telescope (DKIST), the world’s largest solar telescope, on the island of Maui, Hawaii, U.S., January 29, 2020.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5"/>
          <p:cNvSpPr txBox="1">
            <a:spLocks noGrp="1"/>
          </p:cNvSpPr>
          <p:nvPr>
            <p:ph type="title"/>
          </p:nvPr>
        </p:nvSpPr>
        <p:spPr>
          <a:xfrm>
            <a:off x="660400" y="609600"/>
            <a:ext cx="5080000" cy="18542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rgbClr val="FFFFFF"/>
              </a:buClr>
              <a:buSzPts val="4500"/>
              <a:buFont typeface="Avenir"/>
              <a:buNone/>
            </a:pPr>
            <a:r>
              <a:rPr lang="en-US" sz="4500" b="0" i="0" u="none" strike="noStrike" cap="none">
                <a:solidFill>
                  <a:srgbClr val="FFFFFF"/>
                </a:solidFill>
                <a:latin typeface="Avenir"/>
                <a:ea typeface="Avenir"/>
                <a:cs typeface="Avenir"/>
                <a:sym typeface="Avenir"/>
              </a:rPr>
              <a:t>SUN SPOTS</a:t>
            </a:r>
            <a:endParaRPr/>
          </a:p>
        </p:txBody>
      </p:sp>
      <p:sp>
        <p:nvSpPr>
          <p:cNvPr id="97" name="Google Shape;97;p5"/>
          <p:cNvSpPr txBox="1">
            <a:spLocks noGrp="1"/>
          </p:cNvSpPr>
          <p:nvPr>
            <p:ph type="body" idx="1"/>
          </p:nvPr>
        </p:nvSpPr>
        <p:spPr>
          <a:xfrm>
            <a:off x="647700" y="2597150"/>
            <a:ext cx="6415187" cy="6057900"/>
          </a:xfrm>
          <a:prstGeom prst="rect">
            <a:avLst/>
          </a:prstGeom>
          <a:noFill/>
          <a:ln>
            <a:noFill/>
          </a:ln>
        </p:spPr>
        <p:txBody>
          <a:bodyPr spcFirstLastPara="1" wrap="square" lIns="50800" tIns="50800" rIns="50800" bIns="50800" anchor="ctr" anchorCtr="0">
            <a:normAutofit/>
          </a:bodyPr>
          <a:lstStyle/>
          <a:p>
            <a:pPr marL="338581" lvl="0" indent="-338581" algn="l" rtl="0">
              <a:lnSpc>
                <a:spcPct val="100000"/>
              </a:lnSpc>
              <a:spcBef>
                <a:spcPts val="0"/>
              </a:spcBef>
              <a:spcAft>
                <a:spcPts val="0"/>
              </a:spcAft>
              <a:buSzPts val="2322"/>
              <a:buFont typeface="Avenir"/>
              <a:buChar char="•"/>
            </a:pPr>
            <a:r>
              <a:rPr lang="en-US" sz="2580"/>
              <a:t>Internal convection causes strong magnetic fields.</a:t>
            </a:r>
            <a:endParaRPr/>
          </a:p>
          <a:p>
            <a:pPr marL="338581" lvl="0" indent="-338581" algn="l" rtl="0">
              <a:lnSpc>
                <a:spcPct val="100000"/>
              </a:lnSpc>
              <a:spcBef>
                <a:spcPts val="2700"/>
              </a:spcBef>
              <a:spcAft>
                <a:spcPts val="0"/>
              </a:spcAft>
              <a:buSzPts val="2322"/>
              <a:buFont typeface="Avenir"/>
              <a:buChar char="•"/>
            </a:pPr>
            <a:r>
              <a:rPr lang="en-US" sz="2580"/>
              <a:t>Concentration of magnetic field flux causes sun spots.</a:t>
            </a:r>
            <a:endParaRPr/>
          </a:p>
          <a:p>
            <a:pPr marL="338581" lvl="0" indent="-338581" algn="l" rtl="0">
              <a:lnSpc>
                <a:spcPct val="100000"/>
              </a:lnSpc>
              <a:spcBef>
                <a:spcPts val="2700"/>
              </a:spcBef>
              <a:spcAft>
                <a:spcPts val="0"/>
              </a:spcAft>
              <a:buSzPts val="2322"/>
              <a:buFont typeface="Avenir"/>
              <a:buChar char="•"/>
            </a:pPr>
            <a:r>
              <a:rPr lang="en-US" sz="2580"/>
              <a:t>Sun spots are found on the photosphere.</a:t>
            </a:r>
            <a:endParaRPr/>
          </a:p>
          <a:p>
            <a:pPr marL="338581" lvl="0" indent="-338581" algn="l" rtl="0">
              <a:lnSpc>
                <a:spcPct val="100000"/>
              </a:lnSpc>
              <a:spcBef>
                <a:spcPts val="2700"/>
              </a:spcBef>
              <a:spcAft>
                <a:spcPts val="0"/>
              </a:spcAft>
              <a:buSzPts val="2322"/>
              <a:buFont typeface="Avenir"/>
              <a:buChar char="•"/>
            </a:pPr>
            <a:r>
              <a:rPr lang="en-US" sz="2580"/>
              <a:t>Are at a lower temperature compared to the rest of the surface.</a:t>
            </a:r>
            <a:endParaRPr/>
          </a:p>
          <a:p>
            <a:pPr marL="338581" lvl="0" indent="-338581" algn="l" rtl="0">
              <a:lnSpc>
                <a:spcPct val="100000"/>
              </a:lnSpc>
              <a:spcBef>
                <a:spcPts val="2700"/>
              </a:spcBef>
              <a:spcAft>
                <a:spcPts val="0"/>
              </a:spcAft>
              <a:buSzPts val="2322"/>
              <a:buFont typeface="Avenir"/>
              <a:buChar char="•"/>
            </a:pPr>
            <a:r>
              <a:rPr lang="en-US" sz="2580"/>
              <a:t>Shows that the “heavens” are not perfect, contrary to old Ptolemaic/Greek cosmology as taught by the church.</a:t>
            </a:r>
            <a:endParaRPr/>
          </a:p>
        </p:txBody>
      </p:sp>
      <p:pic>
        <p:nvPicPr>
          <p:cNvPr id="98" name="Google Shape;98;p5" descr="Image"/>
          <p:cNvPicPr preferRelativeResize="0"/>
          <p:nvPr/>
        </p:nvPicPr>
        <p:blipFill rotWithShape="1">
          <a:blip r:embed="rId3">
            <a:alphaModFix/>
          </a:blip>
          <a:srcRect/>
          <a:stretch/>
        </p:blipFill>
        <p:spPr>
          <a:xfrm>
            <a:off x="7481234" y="549356"/>
            <a:ext cx="4595533" cy="4595534"/>
          </a:xfrm>
          <a:prstGeom prst="rect">
            <a:avLst/>
          </a:prstGeom>
          <a:noFill/>
          <a:ln>
            <a:noFill/>
          </a:ln>
        </p:spPr>
      </p:pic>
      <p:pic>
        <p:nvPicPr>
          <p:cNvPr id="99" name="Google Shape;99;p5" descr="Image"/>
          <p:cNvPicPr preferRelativeResize="0"/>
          <p:nvPr/>
        </p:nvPicPr>
        <p:blipFill rotWithShape="1">
          <a:blip r:embed="rId4">
            <a:alphaModFix/>
          </a:blip>
          <a:srcRect/>
          <a:stretch/>
        </p:blipFill>
        <p:spPr>
          <a:xfrm>
            <a:off x="7481234" y="5423148"/>
            <a:ext cx="4595533" cy="38586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
          <p:cNvSpPr txBox="1">
            <a:spLocks noGrp="1"/>
          </p:cNvSpPr>
          <p:nvPr>
            <p:ph type="title"/>
          </p:nvPr>
        </p:nvSpPr>
        <p:spPr>
          <a:xfrm>
            <a:off x="2173213" y="723900"/>
            <a:ext cx="8658374" cy="2984500"/>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FFFFFF"/>
              </a:buClr>
              <a:buSzPts val="3600"/>
              <a:buFont typeface="Avenir"/>
              <a:buNone/>
            </a:pPr>
            <a:r>
              <a:rPr lang="en-US" sz="3600" cap="none"/>
              <a:t>We can use sun spots to measure the rotational period of the sun </a:t>
            </a:r>
            <a:endParaRPr/>
          </a:p>
        </p:txBody>
      </p:sp>
      <p:pic>
        <p:nvPicPr>
          <p:cNvPr id="105" name="Google Shape;105;p6" descr="Image"/>
          <p:cNvPicPr preferRelativeResize="0"/>
          <p:nvPr/>
        </p:nvPicPr>
        <p:blipFill rotWithShape="1">
          <a:blip r:embed="rId3">
            <a:alphaModFix/>
          </a:blip>
          <a:srcRect/>
          <a:stretch/>
        </p:blipFill>
        <p:spPr>
          <a:xfrm>
            <a:off x="311150" y="2844800"/>
            <a:ext cx="12382500" cy="678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660400" y="609600"/>
            <a:ext cx="11684000" cy="1422400"/>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FFFFFF"/>
              </a:buClr>
              <a:buSzPts val="3825"/>
              <a:buFont typeface="Avenir"/>
              <a:buNone/>
            </a:pPr>
            <a:r>
              <a:rPr lang="en-US" sz="3825"/>
              <a:t>WHAT CAN THE SOLAR ROTATION TELL US?</a:t>
            </a:r>
            <a:endParaRPr/>
          </a:p>
        </p:txBody>
      </p:sp>
      <p:pic>
        <p:nvPicPr>
          <p:cNvPr id="111" name="Google Shape;111;p7" descr="Image"/>
          <p:cNvPicPr preferRelativeResize="0"/>
          <p:nvPr/>
        </p:nvPicPr>
        <p:blipFill rotWithShape="1">
          <a:blip r:embed="rId3">
            <a:alphaModFix/>
          </a:blip>
          <a:srcRect/>
          <a:stretch/>
        </p:blipFill>
        <p:spPr>
          <a:xfrm>
            <a:off x="793303" y="3624895"/>
            <a:ext cx="5062885" cy="5062885"/>
          </a:xfrm>
          <a:prstGeom prst="rect">
            <a:avLst/>
          </a:prstGeom>
          <a:noFill/>
          <a:ln>
            <a:noFill/>
          </a:ln>
        </p:spPr>
      </p:pic>
      <p:sp>
        <p:nvSpPr>
          <p:cNvPr id="112" name="Google Shape;112;p7"/>
          <p:cNvSpPr txBox="1"/>
          <p:nvPr/>
        </p:nvSpPr>
        <p:spPr>
          <a:xfrm>
            <a:off x="986929" y="3078026"/>
            <a:ext cx="4675633"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000"/>
              <a:buFont typeface="Avenir"/>
              <a:buNone/>
            </a:pPr>
            <a:r>
              <a:rPr lang="en-US" sz="3000" b="0" i="0" u="none" strike="noStrike" cap="none">
                <a:solidFill>
                  <a:srgbClr val="FFFFFF"/>
                </a:solidFill>
                <a:latin typeface="Avenir"/>
                <a:ea typeface="Avenir"/>
                <a:cs typeface="Avenir"/>
                <a:sym typeface="Avenir"/>
              </a:rPr>
              <a:t>The Sun’s formation history</a:t>
            </a:r>
            <a:endParaRPr/>
          </a:p>
        </p:txBody>
      </p:sp>
      <p:pic>
        <p:nvPicPr>
          <p:cNvPr id="113" name="Google Shape;113;p7" descr="Image"/>
          <p:cNvPicPr preferRelativeResize="0"/>
          <p:nvPr/>
        </p:nvPicPr>
        <p:blipFill rotWithShape="1">
          <a:blip r:embed="rId4">
            <a:alphaModFix/>
          </a:blip>
          <a:srcRect/>
          <a:stretch/>
        </p:blipFill>
        <p:spPr>
          <a:xfrm>
            <a:off x="6515695" y="4021385"/>
            <a:ext cx="5695802" cy="4269904"/>
          </a:xfrm>
          <a:prstGeom prst="rect">
            <a:avLst/>
          </a:prstGeom>
          <a:noFill/>
          <a:ln>
            <a:noFill/>
          </a:ln>
        </p:spPr>
      </p:pic>
      <p:sp>
        <p:nvSpPr>
          <p:cNvPr id="114" name="Google Shape;114;p7"/>
          <p:cNvSpPr txBox="1"/>
          <p:nvPr/>
        </p:nvSpPr>
        <p:spPr>
          <a:xfrm>
            <a:off x="6984250" y="3078026"/>
            <a:ext cx="4758691"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000"/>
              <a:buFont typeface="Avenir"/>
              <a:buNone/>
            </a:pPr>
            <a:r>
              <a:rPr lang="en-US" sz="3000" b="0" i="0" u="none" strike="noStrike" cap="none">
                <a:solidFill>
                  <a:srgbClr val="FFFFFF"/>
                </a:solidFill>
                <a:latin typeface="Avenir"/>
                <a:ea typeface="Avenir"/>
                <a:cs typeface="Avenir"/>
                <a:sym typeface="Avenir"/>
              </a:rPr>
              <a:t>The Sun’s internal dynamics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8"/>
          <p:cNvSpPr txBox="1">
            <a:spLocks noGrp="1"/>
          </p:cNvSpPr>
          <p:nvPr>
            <p:ph type="title"/>
          </p:nvPr>
        </p:nvSpPr>
        <p:spPr>
          <a:xfrm>
            <a:off x="660400" y="609600"/>
            <a:ext cx="11684000" cy="14224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rgbClr val="FFFFFF"/>
              </a:buClr>
              <a:buSzPts val="4500"/>
              <a:buFont typeface="Avenir"/>
              <a:buNone/>
            </a:pPr>
            <a:r>
              <a:rPr lang="en-US" sz="4500" b="0" i="0" u="none" strike="noStrike" cap="none">
                <a:solidFill>
                  <a:srgbClr val="FFFFFF"/>
                </a:solidFill>
                <a:latin typeface="Avenir"/>
                <a:ea typeface="Avenir"/>
                <a:cs typeface="Avenir"/>
                <a:sym typeface="Avenir"/>
              </a:rPr>
              <a:t>ASSUMPTIONS FOR THIS LAB</a:t>
            </a:r>
            <a:endParaRPr/>
          </a:p>
        </p:txBody>
      </p:sp>
      <p:sp>
        <p:nvSpPr>
          <p:cNvPr id="120" name="Google Shape;120;p8"/>
          <p:cNvSpPr txBox="1">
            <a:spLocks noGrp="1"/>
          </p:cNvSpPr>
          <p:nvPr>
            <p:ph type="body" idx="1"/>
          </p:nvPr>
        </p:nvSpPr>
        <p:spPr>
          <a:xfrm>
            <a:off x="660400" y="2019300"/>
            <a:ext cx="11684000" cy="6718300"/>
          </a:xfrm>
          <a:prstGeom prst="rect">
            <a:avLst/>
          </a:prstGeom>
          <a:noFill/>
          <a:ln>
            <a:noFill/>
          </a:ln>
        </p:spPr>
        <p:txBody>
          <a:bodyPr spcFirstLastPara="1" wrap="square" lIns="50800" tIns="50800" rIns="50800" bIns="50800" anchor="ctr" anchorCtr="0">
            <a:normAutofit/>
          </a:bodyPr>
          <a:lstStyle/>
          <a:p>
            <a:pPr marL="469900" lvl="0" indent="-469900" algn="l" rtl="0">
              <a:lnSpc>
                <a:spcPct val="100000"/>
              </a:lnSpc>
              <a:spcBef>
                <a:spcPts val="0"/>
              </a:spcBef>
              <a:spcAft>
                <a:spcPts val="0"/>
              </a:spcAft>
              <a:buSzPts val="3240"/>
              <a:buFont typeface="Avenir"/>
              <a:buChar char="•"/>
            </a:pPr>
            <a:r>
              <a:rPr lang="en-US" sz="3600" b="0" i="0" u="none" strike="noStrike" cap="none">
                <a:solidFill>
                  <a:srgbClr val="FFFFFF"/>
                </a:solidFill>
                <a:latin typeface="Avenir"/>
                <a:ea typeface="Avenir"/>
                <a:cs typeface="Avenir"/>
                <a:sym typeface="Avenir"/>
              </a:rPr>
              <a:t>The sun is perfectly spherical.</a:t>
            </a:r>
            <a:endParaRPr/>
          </a:p>
          <a:p>
            <a:pPr marL="469900" lvl="0" indent="-469900" algn="l" rtl="0">
              <a:lnSpc>
                <a:spcPct val="100000"/>
              </a:lnSpc>
              <a:spcBef>
                <a:spcPts val="4200"/>
              </a:spcBef>
              <a:spcAft>
                <a:spcPts val="0"/>
              </a:spcAft>
              <a:buSzPts val="3240"/>
              <a:buFont typeface="Avenir"/>
              <a:buChar char="•"/>
            </a:pPr>
            <a:r>
              <a:rPr lang="en-US" sz="3600" b="0" i="0" u="none" strike="noStrike" cap="none">
                <a:solidFill>
                  <a:srgbClr val="FFFFFF"/>
                </a:solidFill>
                <a:latin typeface="Avenir"/>
                <a:ea typeface="Avenir"/>
                <a:cs typeface="Avenir"/>
                <a:sym typeface="Avenir"/>
              </a:rPr>
              <a:t>Sun spots don’t change shape with time.</a:t>
            </a:r>
            <a:endParaRPr/>
          </a:p>
          <a:p>
            <a:pPr marL="469900" lvl="0" indent="-469900" algn="l" rtl="0">
              <a:lnSpc>
                <a:spcPct val="100000"/>
              </a:lnSpc>
              <a:spcBef>
                <a:spcPts val="4200"/>
              </a:spcBef>
              <a:spcAft>
                <a:spcPts val="0"/>
              </a:spcAft>
              <a:buSzPts val="3240"/>
              <a:buFont typeface="Avenir"/>
              <a:buChar char="•"/>
            </a:pPr>
            <a:r>
              <a:rPr lang="en-US" sz="3600" b="0" i="0" u="none" strike="noStrike" cap="none">
                <a:solidFill>
                  <a:srgbClr val="FFFFFF"/>
                </a:solidFill>
                <a:latin typeface="Avenir"/>
                <a:ea typeface="Avenir"/>
                <a:cs typeface="Avenir"/>
                <a:sym typeface="Avenir"/>
              </a:rPr>
              <a:t>Sun spots will move at the same rate towards the edges of the sun as they do towards the middle (look up foreshortening). </a:t>
            </a:r>
            <a:endParaRPr/>
          </a:p>
          <a:p>
            <a:pPr marL="469900" lvl="0" indent="-469900" algn="l" rtl="0">
              <a:lnSpc>
                <a:spcPct val="100000"/>
              </a:lnSpc>
              <a:spcBef>
                <a:spcPts val="4200"/>
              </a:spcBef>
              <a:spcAft>
                <a:spcPts val="0"/>
              </a:spcAft>
              <a:buSzPts val="3240"/>
              <a:buFont typeface="Avenir"/>
              <a:buChar char="•"/>
            </a:pPr>
            <a:r>
              <a:rPr lang="en-US" sz="3600" b="0" i="0" u="none" strike="noStrike" cap="none">
                <a:solidFill>
                  <a:srgbClr val="FFFFFF"/>
                </a:solidFill>
                <a:latin typeface="Avenir"/>
                <a:ea typeface="Avenir"/>
                <a:cs typeface="Avenir"/>
                <a:sym typeface="Avenir"/>
              </a:rPr>
              <a:t>How you decide to measure each sun spot.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9" descr="Apr17.gif"/>
          <p:cNvPicPr preferRelativeResize="0"/>
          <p:nvPr/>
        </p:nvPicPr>
        <p:blipFill rotWithShape="1">
          <a:blip r:embed="rId3">
            <a:alphaModFix/>
          </a:blip>
          <a:srcRect/>
          <a:stretch/>
        </p:blipFill>
        <p:spPr>
          <a:xfrm>
            <a:off x="2862212" y="1224012"/>
            <a:ext cx="7305776" cy="7305775"/>
          </a:xfrm>
          <a:prstGeom prst="rect">
            <a:avLst/>
          </a:prstGeom>
          <a:noFill/>
          <a:ln>
            <a:noFill/>
          </a:ln>
        </p:spPr>
      </p:pic>
      <p:sp>
        <p:nvSpPr>
          <p:cNvPr id="126" name="Google Shape;126;p9"/>
          <p:cNvSpPr/>
          <p:nvPr/>
        </p:nvSpPr>
        <p:spPr>
          <a:xfrm>
            <a:off x="2903835" y="1274911"/>
            <a:ext cx="7197130" cy="7203778"/>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27" name="Google Shape;127;p9"/>
          <p:cNvSpPr/>
          <p:nvPr/>
        </p:nvSpPr>
        <p:spPr>
          <a:xfrm>
            <a:off x="33401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28" name="Google Shape;128;p9"/>
          <p:cNvSpPr/>
          <p:nvPr/>
        </p:nvSpPr>
        <p:spPr>
          <a:xfrm>
            <a:off x="420370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29" name="Google Shape;129;p9"/>
          <p:cNvSpPr/>
          <p:nvPr/>
        </p:nvSpPr>
        <p:spPr>
          <a:xfrm>
            <a:off x="51181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30" name="Google Shape;130;p9"/>
          <p:cNvSpPr/>
          <p:nvPr/>
        </p:nvSpPr>
        <p:spPr>
          <a:xfrm>
            <a:off x="6083300" y="40513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31" name="Google Shape;131;p9"/>
          <p:cNvSpPr/>
          <p:nvPr/>
        </p:nvSpPr>
        <p:spPr>
          <a:xfrm>
            <a:off x="7048500" y="40640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32" name="Google Shape;132;p9"/>
          <p:cNvSpPr/>
          <p:nvPr/>
        </p:nvSpPr>
        <p:spPr>
          <a:xfrm>
            <a:off x="8045450" y="40894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
        <p:nvSpPr>
          <p:cNvPr id="133" name="Google Shape;133;p9"/>
          <p:cNvSpPr/>
          <p:nvPr/>
        </p:nvSpPr>
        <p:spPr>
          <a:xfrm>
            <a:off x="9042400" y="4127500"/>
            <a:ext cx="330399" cy="321370"/>
          </a:xfrm>
          <a:prstGeom prst="ellipse">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4D7FE"/>
              </a:buClr>
              <a:buSzPts val="2400"/>
              <a:buFont typeface="Avenir"/>
              <a:buNone/>
            </a:pPr>
            <a:endParaRPr sz="2400" b="0" i="0" u="none" strike="noStrike" cap="none">
              <a:solidFill>
                <a:srgbClr val="54D7FE"/>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373</Words>
  <Application>Microsoft Macintosh PowerPoint</Application>
  <PresentationFormat>Custom</PresentationFormat>
  <Paragraphs>34</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Helvetica Neue</vt:lpstr>
      <vt:lpstr>Avenir</vt:lpstr>
      <vt:lpstr>Arial</vt:lpstr>
      <vt:lpstr>New_Template1</vt:lpstr>
      <vt:lpstr>SOLAR ROTATION</vt:lpstr>
      <vt:lpstr>RUBRIC</vt:lpstr>
      <vt:lpstr>SUN FACTS</vt:lpstr>
      <vt:lpstr>THE SUN IS NOT A SOLID BODY</vt:lpstr>
      <vt:lpstr>SUN SPOTS</vt:lpstr>
      <vt:lpstr>We can use sun spots to measure the rotational period of the sun </vt:lpstr>
      <vt:lpstr>WHAT CAN THE SOLAR ROTATION TELL US?</vt:lpstr>
      <vt:lpstr>ASSUMPTIONS FOR THIS LAB</vt:lpstr>
      <vt:lpstr>PowerPoint Presentation</vt:lpstr>
      <vt:lpstr>PowerPoint Presentation</vt:lpstr>
      <vt:lpstr>PowerPoint Presentation</vt:lpstr>
      <vt:lpstr>PowerPoint Presentation</vt:lpstr>
      <vt:lpstr>PowerPoint Presentation</vt:lpstr>
      <vt:lpstr>PowerPoint Presentation</vt:lpstr>
      <vt:lpstr>PROJECTION: SUN IS NOT 2D</vt:lpstr>
      <vt:lpstr>INSTRUCTIONS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Max Kurzner</cp:lastModifiedBy>
  <cp:revision>6</cp:revision>
  <dcterms:modified xsi:type="dcterms:W3CDTF">2024-10-10T01:54:44Z</dcterms:modified>
</cp:coreProperties>
</file>